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Abhaya Libre SemiBold"/>
      <p:regular r:id="rId22"/>
      <p:bold r:id="rId23"/>
    </p:embeddedFont>
    <p:embeddedFont>
      <p:font typeface="Fredoka One"/>
      <p:regular r:id="rId24"/>
    </p:embeddedFont>
    <p:embeddedFont>
      <p:font typeface="Montserrat"/>
      <p:regular r:id="rId25"/>
      <p:bold r:id="rId26"/>
      <p:italic r:id="rId27"/>
      <p:boldItalic r:id="rId28"/>
    </p:embeddedFont>
    <p:embeddedFont>
      <p:font typeface="Palanquin Dark"/>
      <p:regular r:id="rId29"/>
      <p:bold r:id="rId30"/>
    </p:embeddedFont>
    <p:embeddedFont>
      <p:font typeface="Abhaya Libre"/>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AbhayaLibreSemiBold-regular.fntdata"/><Relationship Id="rId21" Type="http://schemas.openxmlformats.org/officeDocument/2006/relationships/slide" Target="slides/slide16.xml"/><Relationship Id="rId24" Type="http://schemas.openxmlformats.org/officeDocument/2006/relationships/font" Target="fonts/FredokaOne-regular.fntdata"/><Relationship Id="rId23" Type="http://schemas.openxmlformats.org/officeDocument/2006/relationships/font" Target="fonts/AbhayaLibreSemi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alanquinDark-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bhayaLibre-regular.fntdata"/><Relationship Id="rId30" Type="http://schemas.openxmlformats.org/officeDocument/2006/relationships/font" Target="fonts/PalanquinDark-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AbhayaLibre-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4.jp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0" name="Shape 10850"/>
        <p:cNvGrpSpPr/>
        <p:nvPr/>
      </p:nvGrpSpPr>
      <p:grpSpPr>
        <a:xfrm>
          <a:off x="0" y="0"/>
          <a:ext cx="0" cy="0"/>
          <a:chOff x="0" y="0"/>
          <a:chExt cx="0" cy="0"/>
        </a:xfrm>
      </p:grpSpPr>
      <p:sp>
        <p:nvSpPr>
          <p:cNvPr id="10851" name="Google Shape;1085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52" name="Google Shape;108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9" name="Shape 10929"/>
        <p:cNvGrpSpPr/>
        <p:nvPr/>
      </p:nvGrpSpPr>
      <p:grpSpPr>
        <a:xfrm>
          <a:off x="0" y="0"/>
          <a:ext cx="0" cy="0"/>
          <a:chOff x="0" y="0"/>
          <a:chExt cx="0" cy="0"/>
        </a:xfrm>
      </p:grpSpPr>
      <p:sp>
        <p:nvSpPr>
          <p:cNvPr id="10930" name="Google Shape;10930;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31" name="Google Shape;1093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5" name="Shape 10935"/>
        <p:cNvGrpSpPr/>
        <p:nvPr/>
      </p:nvGrpSpPr>
      <p:grpSpPr>
        <a:xfrm>
          <a:off x="0" y="0"/>
          <a:ext cx="0" cy="0"/>
          <a:chOff x="0" y="0"/>
          <a:chExt cx="0" cy="0"/>
        </a:xfrm>
      </p:grpSpPr>
      <p:sp>
        <p:nvSpPr>
          <p:cNvPr id="10936" name="Google Shape;1093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37" name="Google Shape;1093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6" name="Shape 10946"/>
        <p:cNvGrpSpPr/>
        <p:nvPr/>
      </p:nvGrpSpPr>
      <p:grpSpPr>
        <a:xfrm>
          <a:off x="0" y="0"/>
          <a:ext cx="0" cy="0"/>
          <a:chOff x="0" y="0"/>
          <a:chExt cx="0" cy="0"/>
        </a:xfrm>
      </p:grpSpPr>
      <p:sp>
        <p:nvSpPr>
          <p:cNvPr id="10947" name="Google Shape;10947;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48" name="Google Shape;1094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54" name="Shape 10954"/>
        <p:cNvGrpSpPr/>
        <p:nvPr/>
      </p:nvGrpSpPr>
      <p:grpSpPr>
        <a:xfrm>
          <a:off x="0" y="0"/>
          <a:ext cx="0" cy="0"/>
          <a:chOff x="0" y="0"/>
          <a:chExt cx="0" cy="0"/>
        </a:xfrm>
      </p:grpSpPr>
      <p:sp>
        <p:nvSpPr>
          <p:cNvPr id="10955" name="Google Shape;10955;g1dec7731748_1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56" name="Google Shape;10956;g1dec7731748_1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6" name="Shape 10966"/>
        <p:cNvGrpSpPr/>
        <p:nvPr/>
      </p:nvGrpSpPr>
      <p:grpSpPr>
        <a:xfrm>
          <a:off x="0" y="0"/>
          <a:ext cx="0" cy="0"/>
          <a:chOff x="0" y="0"/>
          <a:chExt cx="0" cy="0"/>
        </a:xfrm>
      </p:grpSpPr>
      <p:sp>
        <p:nvSpPr>
          <p:cNvPr id="10967" name="Google Shape;10967;g1dec7731748_1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68" name="Google Shape;10968;g1dec7731748_1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1" name="Shape 10981"/>
        <p:cNvGrpSpPr/>
        <p:nvPr/>
      </p:nvGrpSpPr>
      <p:grpSpPr>
        <a:xfrm>
          <a:off x="0" y="0"/>
          <a:ext cx="0" cy="0"/>
          <a:chOff x="0" y="0"/>
          <a:chExt cx="0" cy="0"/>
        </a:xfrm>
      </p:grpSpPr>
      <p:sp>
        <p:nvSpPr>
          <p:cNvPr id="10982" name="Google Shape;10982;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83" name="Google Shape;1098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7" name="Shape 10987"/>
        <p:cNvGrpSpPr/>
        <p:nvPr/>
      </p:nvGrpSpPr>
      <p:grpSpPr>
        <a:xfrm>
          <a:off x="0" y="0"/>
          <a:ext cx="0" cy="0"/>
          <a:chOff x="0" y="0"/>
          <a:chExt cx="0" cy="0"/>
        </a:xfrm>
      </p:grpSpPr>
      <p:sp>
        <p:nvSpPr>
          <p:cNvPr id="10988" name="Google Shape;10988;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89" name="Google Shape;1098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0" name="Shape 10860"/>
        <p:cNvGrpSpPr/>
        <p:nvPr/>
      </p:nvGrpSpPr>
      <p:grpSpPr>
        <a:xfrm>
          <a:off x="0" y="0"/>
          <a:ext cx="0" cy="0"/>
          <a:chOff x="0" y="0"/>
          <a:chExt cx="0" cy="0"/>
        </a:xfrm>
      </p:grpSpPr>
      <p:sp>
        <p:nvSpPr>
          <p:cNvPr id="10861" name="Google Shape;10861;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62" name="Google Shape;1086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1" name="Shape 10871"/>
        <p:cNvGrpSpPr/>
        <p:nvPr/>
      </p:nvGrpSpPr>
      <p:grpSpPr>
        <a:xfrm>
          <a:off x="0" y="0"/>
          <a:ext cx="0" cy="0"/>
          <a:chOff x="0" y="0"/>
          <a:chExt cx="0" cy="0"/>
        </a:xfrm>
      </p:grpSpPr>
      <p:sp>
        <p:nvSpPr>
          <p:cNvPr id="10872" name="Google Shape;1087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73" name="Google Shape;1087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7" name="Shape 10877"/>
        <p:cNvGrpSpPr/>
        <p:nvPr/>
      </p:nvGrpSpPr>
      <p:grpSpPr>
        <a:xfrm>
          <a:off x="0" y="0"/>
          <a:ext cx="0" cy="0"/>
          <a:chOff x="0" y="0"/>
          <a:chExt cx="0" cy="0"/>
        </a:xfrm>
      </p:grpSpPr>
      <p:sp>
        <p:nvSpPr>
          <p:cNvPr id="10878" name="Google Shape;1087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79" name="Google Shape;1087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9" name="Shape 10889"/>
        <p:cNvGrpSpPr/>
        <p:nvPr/>
      </p:nvGrpSpPr>
      <p:grpSpPr>
        <a:xfrm>
          <a:off x="0" y="0"/>
          <a:ext cx="0" cy="0"/>
          <a:chOff x="0" y="0"/>
          <a:chExt cx="0" cy="0"/>
        </a:xfrm>
      </p:grpSpPr>
      <p:sp>
        <p:nvSpPr>
          <p:cNvPr id="10890" name="Google Shape;1089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91" name="Google Shape;1089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5" name="Shape 10895"/>
        <p:cNvGrpSpPr/>
        <p:nvPr/>
      </p:nvGrpSpPr>
      <p:grpSpPr>
        <a:xfrm>
          <a:off x="0" y="0"/>
          <a:ext cx="0" cy="0"/>
          <a:chOff x="0" y="0"/>
          <a:chExt cx="0" cy="0"/>
        </a:xfrm>
      </p:grpSpPr>
      <p:sp>
        <p:nvSpPr>
          <p:cNvPr id="10896" name="Google Shape;1089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97" name="Google Shape;1089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6" name="Shape 10906"/>
        <p:cNvGrpSpPr/>
        <p:nvPr/>
      </p:nvGrpSpPr>
      <p:grpSpPr>
        <a:xfrm>
          <a:off x="0" y="0"/>
          <a:ext cx="0" cy="0"/>
          <a:chOff x="0" y="0"/>
          <a:chExt cx="0" cy="0"/>
        </a:xfrm>
      </p:grpSpPr>
      <p:sp>
        <p:nvSpPr>
          <p:cNvPr id="10907" name="Google Shape;1090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08" name="Google Shape;1090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2" name="Shape 10912"/>
        <p:cNvGrpSpPr/>
        <p:nvPr/>
      </p:nvGrpSpPr>
      <p:grpSpPr>
        <a:xfrm>
          <a:off x="0" y="0"/>
          <a:ext cx="0" cy="0"/>
          <a:chOff x="0" y="0"/>
          <a:chExt cx="0" cy="0"/>
        </a:xfrm>
      </p:grpSpPr>
      <p:sp>
        <p:nvSpPr>
          <p:cNvPr id="10913" name="Google Shape;1091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14" name="Google Shape;1091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8" name="Shape 10918"/>
        <p:cNvGrpSpPr/>
        <p:nvPr/>
      </p:nvGrpSpPr>
      <p:grpSpPr>
        <a:xfrm>
          <a:off x="0" y="0"/>
          <a:ext cx="0" cy="0"/>
          <a:chOff x="0" y="0"/>
          <a:chExt cx="0" cy="0"/>
        </a:xfrm>
      </p:grpSpPr>
      <p:sp>
        <p:nvSpPr>
          <p:cNvPr id="10919" name="Google Shape;10919;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20" name="Google Shape;1092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07548" y="2764750"/>
            <a:ext cx="5778900" cy="1463700"/>
          </a:xfrm>
          <a:prstGeom prst="rect">
            <a:avLst/>
          </a:prstGeom>
          <a:noFill/>
          <a:ln>
            <a:noFill/>
          </a:ln>
        </p:spPr>
        <p:txBody>
          <a:bodyPr anchorCtr="0" anchor="ctr" bIns="91425" lIns="91425" spcFirstLastPara="1" rIns="91425" wrap="square" tIns="91425">
            <a:noAutofit/>
          </a:bodyPr>
          <a:lstStyle>
            <a:lvl1pPr lvl="0" algn="l">
              <a:lnSpc>
                <a:spcPct val="80000"/>
              </a:lnSpc>
              <a:spcBef>
                <a:spcPts val="0"/>
              </a:spcBef>
              <a:spcAft>
                <a:spcPts val="0"/>
              </a:spcAft>
              <a:buSzPts val="5500"/>
              <a:buNone/>
              <a:defRPr sz="65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2"/>
          <p:cNvSpPr txBox="1"/>
          <p:nvPr>
            <p:ph idx="1" type="subTitle"/>
          </p:nvPr>
        </p:nvSpPr>
        <p:spPr>
          <a:xfrm>
            <a:off x="707423" y="4219725"/>
            <a:ext cx="5778900" cy="463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1574475" y="-1642725"/>
            <a:ext cx="12276353" cy="7245930"/>
            <a:chOff x="-1574475" y="-1642725"/>
            <a:chExt cx="12276353" cy="7245930"/>
          </a:xfrm>
        </p:grpSpPr>
        <p:grpSp>
          <p:nvGrpSpPr>
            <p:cNvPr id="12" name="Google Shape;12;p2"/>
            <p:cNvGrpSpPr/>
            <p:nvPr/>
          </p:nvGrpSpPr>
          <p:grpSpPr>
            <a:xfrm>
              <a:off x="-1574475" y="-1642725"/>
              <a:ext cx="5277375" cy="3976575"/>
              <a:chOff x="-1574475" y="-1642725"/>
              <a:chExt cx="5277375" cy="3976575"/>
            </a:xfrm>
          </p:grpSpPr>
          <p:sp>
            <p:nvSpPr>
              <p:cNvPr id="13" name="Google Shape;13;p2"/>
              <p:cNvSpPr/>
              <p:nvPr/>
            </p:nvSpPr>
            <p:spPr>
              <a:xfrm>
                <a:off x="220125" y="-1642725"/>
                <a:ext cx="3238551" cy="3777836"/>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rot="5400000">
                <a:off x="-1133614" y="-1181064"/>
                <a:ext cx="3441139" cy="3588689"/>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8156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a:off x="-1574475" y="-836025"/>
                <a:ext cx="5277375" cy="3110775"/>
              </a:xfrm>
              <a:custGeom>
                <a:rect b="b" l="l" r="r" t="t"/>
                <a:pathLst>
                  <a:path extrusionOk="0" h="124431" w="211095">
                    <a:moveTo>
                      <a:pt x="0" y="93301"/>
                    </a:moveTo>
                    <a:cubicBezTo>
                      <a:pt x="13424" y="98352"/>
                      <a:pt x="60605" y="129186"/>
                      <a:pt x="80541" y="123604"/>
                    </a:cubicBezTo>
                    <a:cubicBezTo>
                      <a:pt x="100477" y="118022"/>
                      <a:pt x="98883" y="69776"/>
                      <a:pt x="119616" y="59808"/>
                    </a:cubicBezTo>
                    <a:cubicBezTo>
                      <a:pt x="140350" y="49840"/>
                      <a:pt x="190854" y="73763"/>
                      <a:pt x="204942" y="63795"/>
                    </a:cubicBezTo>
                    <a:cubicBezTo>
                      <a:pt x="219030" y="53827"/>
                      <a:pt x="204278" y="10633"/>
                      <a:pt x="204145" y="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a:off x="4791002" y="3919198"/>
              <a:ext cx="5910876" cy="1684007"/>
              <a:chOff x="4791327" y="3919371"/>
              <a:chExt cx="4838238" cy="1378413"/>
            </a:xfrm>
          </p:grpSpPr>
          <p:sp>
            <p:nvSpPr>
              <p:cNvPr id="17" name="Google Shape;17;p2"/>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2"/>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2"/>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2"/>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2"/>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2"/>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2"/>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2"/>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2"/>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2"/>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2"/>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2"/>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2"/>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2"/>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2"/>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2"/>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2"/>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2"/>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2"/>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2"/>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2"/>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2"/>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2"/>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2"/>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2"/>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2"/>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2"/>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2"/>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2"/>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2"/>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2"/>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2"/>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2"/>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2"/>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2"/>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2"/>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2"/>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2"/>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2"/>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2"/>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2"/>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2"/>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2"/>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2"/>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2"/>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2"/>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2"/>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2"/>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2"/>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2"/>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2"/>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2"/>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2"/>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2"/>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2"/>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2"/>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2"/>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2"/>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2"/>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2"/>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2"/>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2"/>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2"/>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2"/>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2"/>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2"/>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2"/>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2"/>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2"/>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2"/>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2"/>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2"/>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2"/>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2"/>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2"/>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2"/>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2"/>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2"/>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2"/>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2"/>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2"/>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2"/>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2"/>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2"/>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2"/>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2"/>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2"/>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2"/>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2"/>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2"/>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2"/>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2"/>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2"/>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2"/>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2"/>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2"/>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2"/>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2"/>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2"/>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2"/>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2"/>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2"/>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2"/>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2"/>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2"/>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2"/>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2"/>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2"/>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2"/>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2"/>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2"/>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2"/>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2"/>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2"/>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2"/>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2"/>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2"/>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2"/>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2"/>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2"/>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2"/>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2"/>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2"/>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2"/>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2"/>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2"/>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2"/>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2"/>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2"/>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2"/>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2"/>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2"/>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2"/>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2"/>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2"/>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2"/>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2"/>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2"/>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2"/>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2"/>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2"/>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2"/>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2"/>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2"/>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2"/>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2"/>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2"/>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2"/>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2"/>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2"/>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2"/>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2"/>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2"/>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2"/>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2"/>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2"/>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2"/>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2"/>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2"/>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2"/>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2"/>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2"/>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2"/>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2"/>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2"/>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2"/>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2"/>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2"/>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2"/>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2"/>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2"/>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2"/>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2"/>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2"/>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2"/>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2"/>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2"/>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2"/>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2"/>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2"/>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2"/>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2"/>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2"/>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2"/>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2"/>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2"/>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2"/>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2"/>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2"/>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2"/>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2"/>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2"/>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2"/>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2"/>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2"/>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2"/>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2"/>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2"/>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2"/>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2"/>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2"/>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2"/>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2"/>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2"/>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2"/>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2"/>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2"/>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2"/>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2"/>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2"/>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2"/>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2"/>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2"/>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2"/>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2"/>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2"/>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2"/>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2"/>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2"/>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2"/>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2"/>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2"/>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2"/>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2"/>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2"/>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2"/>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2"/>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2"/>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2"/>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2"/>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2"/>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2"/>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2"/>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2"/>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2"/>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2"/>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2"/>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2"/>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2"/>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2"/>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2"/>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2"/>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2"/>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2"/>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2"/>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2"/>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2"/>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2"/>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2"/>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2"/>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2"/>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2"/>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2"/>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2"/>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2"/>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2"/>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2"/>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2"/>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2"/>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2"/>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2"/>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2"/>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2"/>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2"/>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2"/>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2"/>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2"/>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2"/>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2"/>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2"/>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2"/>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2"/>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2"/>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2"/>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2"/>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2"/>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2"/>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2"/>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2"/>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2"/>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2"/>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2"/>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2"/>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2"/>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2"/>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2"/>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2"/>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2"/>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2"/>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2"/>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2"/>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2"/>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2"/>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2"/>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2"/>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2"/>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2"/>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2"/>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2"/>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2"/>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2"/>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2"/>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2"/>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2"/>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2"/>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2"/>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2"/>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2"/>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2"/>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2"/>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2"/>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2"/>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2"/>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2"/>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2"/>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2"/>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2"/>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2"/>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2"/>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2"/>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2"/>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2"/>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2"/>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2"/>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2"/>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2"/>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2"/>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2"/>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2"/>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2"/>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2"/>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2"/>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2"/>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2"/>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2"/>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2"/>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2"/>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2"/>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2"/>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2"/>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2"/>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2"/>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2"/>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2"/>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2"/>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2"/>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2"/>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2"/>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2"/>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2"/>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2"/>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2"/>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2"/>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2"/>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2"/>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2"/>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2"/>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2"/>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2"/>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2"/>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2"/>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2"/>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2"/>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2"/>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2"/>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2"/>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2"/>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2"/>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2"/>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2"/>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2"/>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2"/>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2"/>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2"/>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2"/>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2"/>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2"/>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2"/>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2"/>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2"/>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2"/>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2"/>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2"/>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2"/>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2"/>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2"/>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2"/>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2"/>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2"/>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2"/>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2"/>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2"/>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2"/>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2"/>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2"/>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2"/>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2"/>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2"/>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2"/>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2"/>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2"/>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2"/>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2"/>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2"/>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2"/>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2"/>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2"/>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2"/>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2"/>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2"/>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2"/>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2"/>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2"/>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2"/>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2"/>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2"/>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2"/>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2"/>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2"/>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2"/>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2"/>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2"/>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2"/>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2"/>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2"/>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2"/>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2"/>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2"/>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2"/>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2"/>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2"/>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2"/>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2"/>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2"/>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2"/>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2"/>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2"/>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2"/>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2"/>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2"/>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2"/>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2"/>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2"/>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2"/>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2"/>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2"/>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2"/>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19">
    <p:spTree>
      <p:nvGrpSpPr>
        <p:cNvPr id="3595" name="Shape 3595"/>
        <p:cNvGrpSpPr/>
        <p:nvPr/>
      </p:nvGrpSpPr>
      <p:grpSpPr>
        <a:xfrm>
          <a:off x="0" y="0"/>
          <a:ext cx="0" cy="0"/>
          <a:chOff x="0" y="0"/>
          <a:chExt cx="0" cy="0"/>
        </a:xfrm>
      </p:grpSpPr>
      <p:grpSp>
        <p:nvGrpSpPr>
          <p:cNvPr id="3596" name="Google Shape;3596;p11"/>
          <p:cNvGrpSpPr/>
          <p:nvPr/>
        </p:nvGrpSpPr>
        <p:grpSpPr>
          <a:xfrm>
            <a:off x="-845300" y="-691971"/>
            <a:ext cx="11467167" cy="6527443"/>
            <a:chOff x="-845300" y="-691971"/>
            <a:chExt cx="11467167" cy="6527443"/>
          </a:xfrm>
        </p:grpSpPr>
        <p:grpSp>
          <p:nvGrpSpPr>
            <p:cNvPr id="3597" name="Google Shape;3597;p11"/>
            <p:cNvGrpSpPr/>
            <p:nvPr/>
          </p:nvGrpSpPr>
          <p:grpSpPr>
            <a:xfrm>
              <a:off x="-845300" y="-691971"/>
              <a:ext cx="11467167" cy="6527443"/>
              <a:chOff x="-845300" y="-718013"/>
              <a:chExt cx="11467167" cy="6527443"/>
            </a:xfrm>
          </p:grpSpPr>
          <p:sp>
            <p:nvSpPr>
              <p:cNvPr id="3598" name="Google Shape;3598;p11"/>
              <p:cNvSpPr/>
              <p:nvPr/>
            </p:nvSpPr>
            <p:spPr>
              <a:xfrm>
                <a:off x="-845300" y="-718013"/>
                <a:ext cx="2532034" cy="2515028"/>
              </a:xfrm>
              <a:custGeom>
                <a:rect b="b" l="l" r="r" t="t"/>
                <a:pathLst>
                  <a:path extrusionOk="0" h="67882" w="68341">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99" name="Google Shape;3599;p11"/>
              <p:cNvGrpSpPr/>
              <p:nvPr/>
            </p:nvGrpSpPr>
            <p:grpSpPr>
              <a:xfrm>
                <a:off x="-654225" y="2705853"/>
                <a:ext cx="3296854" cy="2994325"/>
                <a:chOff x="-654225" y="2705853"/>
                <a:chExt cx="3296854" cy="2994325"/>
              </a:xfrm>
            </p:grpSpPr>
            <p:sp>
              <p:nvSpPr>
                <p:cNvPr id="3600" name="Google Shape;3600;p11"/>
                <p:cNvSpPr/>
                <p:nvPr/>
              </p:nvSpPr>
              <p:spPr>
                <a:xfrm>
                  <a:off x="-521975" y="3361078"/>
                  <a:ext cx="3164604" cy="2339100"/>
                </a:xfrm>
                <a:custGeom>
                  <a:rect b="b" l="l" r="r" t="t"/>
                  <a:pathLst>
                    <a:path extrusionOk="0" h="18034" w="15030">
                      <a:moveTo>
                        <a:pt x="5624" y="0"/>
                      </a:moveTo>
                      <a:cubicBezTo>
                        <a:pt x="5396" y="0"/>
                        <a:pt x="5157" y="34"/>
                        <a:pt x="4905" y="107"/>
                      </a:cubicBezTo>
                      <a:cubicBezTo>
                        <a:pt x="857" y="1314"/>
                        <a:pt x="0" y="9744"/>
                        <a:pt x="4810" y="15459"/>
                      </a:cubicBezTo>
                      <a:cubicBezTo>
                        <a:pt x="6301" y="17231"/>
                        <a:pt x="8173" y="18033"/>
                        <a:pt x="9799" y="18033"/>
                      </a:cubicBezTo>
                      <a:cubicBezTo>
                        <a:pt x="12848" y="18033"/>
                        <a:pt x="15029" y="15210"/>
                        <a:pt x="12192" y="10664"/>
                      </a:cubicBezTo>
                      <a:cubicBezTo>
                        <a:pt x="10938" y="8648"/>
                        <a:pt x="9938" y="6473"/>
                        <a:pt x="9208" y="4203"/>
                      </a:cubicBezTo>
                      <a:cubicBezTo>
                        <a:pt x="8545" y="2145"/>
                        <a:pt x="7432" y="0"/>
                        <a:pt x="562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1" name="Google Shape;3601;p11"/>
                <p:cNvSpPr/>
                <p:nvPr/>
              </p:nvSpPr>
              <p:spPr>
                <a:xfrm>
                  <a:off x="-654225" y="3006268"/>
                  <a:ext cx="2480935" cy="2587526"/>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2" name="Google Shape;3602;p11"/>
                <p:cNvSpPr/>
                <p:nvPr/>
              </p:nvSpPr>
              <p:spPr>
                <a:xfrm>
                  <a:off x="-557750" y="2705853"/>
                  <a:ext cx="1756700" cy="2977225"/>
                </a:xfrm>
                <a:custGeom>
                  <a:rect b="b" l="l" r="r" t="t"/>
                  <a:pathLst>
                    <a:path extrusionOk="0" h="119089" w="70268">
                      <a:moveTo>
                        <a:pt x="47520" y="119089"/>
                      </a:moveTo>
                      <a:cubicBezTo>
                        <a:pt x="51307" y="113426"/>
                        <a:pt x="69512" y="97155"/>
                        <a:pt x="70242" y="85113"/>
                      </a:cubicBezTo>
                      <a:cubicBezTo>
                        <a:pt x="70972" y="73071"/>
                        <a:pt x="55899" y="60445"/>
                        <a:pt x="51901" y="46836"/>
                      </a:cubicBezTo>
                      <a:cubicBezTo>
                        <a:pt x="47903" y="33227"/>
                        <a:pt x="54902" y="10822"/>
                        <a:pt x="46252" y="3460"/>
                      </a:cubicBezTo>
                      <a:cubicBezTo>
                        <a:pt x="37602" y="-3902"/>
                        <a:pt x="7709" y="2795"/>
                        <a:pt x="0" y="2662"/>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3" name="Google Shape;3603;p11"/>
              <p:cNvGrpSpPr/>
              <p:nvPr/>
            </p:nvGrpSpPr>
            <p:grpSpPr>
              <a:xfrm>
                <a:off x="7021250" y="-455537"/>
                <a:ext cx="3600617" cy="3124310"/>
                <a:chOff x="7021250" y="-455537"/>
                <a:chExt cx="3600617" cy="3124310"/>
              </a:xfrm>
            </p:grpSpPr>
            <p:sp>
              <p:nvSpPr>
                <p:cNvPr id="3604" name="Google Shape;3604;p11"/>
                <p:cNvSpPr/>
                <p:nvPr/>
              </p:nvSpPr>
              <p:spPr>
                <a:xfrm>
                  <a:off x="7021250" y="-455537"/>
                  <a:ext cx="3319730" cy="2252551"/>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5" name="Google Shape;3605;p11"/>
                <p:cNvSpPr/>
                <p:nvPr/>
              </p:nvSpPr>
              <p:spPr>
                <a:xfrm>
                  <a:off x="7457275" y="-227103"/>
                  <a:ext cx="3164592" cy="2895876"/>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rgbClr val="629E96">
                    <a:alpha val="8156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06" name="Google Shape;3606;p11"/>
              <p:cNvGrpSpPr/>
              <p:nvPr/>
            </p:nvGrpSpPr>
            <p:grpSpPr>
              <a:xfrm>
                <a:off x="3545939" y="4125423"/>
                <a:ext cx="5910876" cy="1684007"/>
                <a:chOff x="4791327" y="3919371"/>
                <a:chExt cx="4838238" cy="1378413"/>
              </a:xfrm>
            </p:grpSpPr>
            <p:sp>
              <p:nvSpPr>
                <p:cNvPr id="3607" name="Google Shape;3607;p11"/>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8" name="Google Shape;3608;p11"/>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9" name="Google Shape;3609;p11"/>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0" name="Google Shape;3610;p11"/>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1" name="Google Shape;3611;p11"/>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2" name="Google Shape;3612;p11"/>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3" name="Google Shape;3613;p11"/>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4" name="Google Shape;3614;p11"/>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5" name="Google Shape;3615;p11"/>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6" name="Google Shape;3616;p11"/>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7" name="Google Shape;3617;p11"/>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8" name="Google Shape;3618;p11"/>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9" name="Google Shape;3619;p11"/>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0" name="Google Shape;3620;p11"/>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1" name="Google Shape;3621;p11"/>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2" name="Google Shape;3622;p11"/>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3" name="Google Shape;3623;p11"/>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4" name="Google Shape;3624;p11"/>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5" name="Google Shape;3625;p11"/>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6" name="Google Shape;3626;p11"/>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7" name="Google Shape;3627;p11"/>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8" name="Google Shape;3628;p11"/>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9" name="Google Shape;3629;p11"/>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0" name="Google Shape;3630;p11"/>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1" name="Google Shape;3631;p11"/>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2" name="Google Shape;3632;p11"/>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3" name="Google Shape;3633;p11"/>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4" name="Google Shape;3634;p11"/>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5" name="Google Shape;3635;p11"/>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6" name="Google Shape;3636;p11"/>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7" name="Google Shape;3637;p11"/>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8" name="Google Shape;3638;p11"/>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9" name="Google Shape;3639;p11"/>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0" name="Google Shape;3640;p11"/>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1" name="Google Shape;3641;p11"/>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2" name="Google Shape;3642;p11"/>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3" name="Google Shape;3643;p11"/>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4" name="Google Shape;3644;p11"/>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5" name="Google Shape;3645;p11"/>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6" name="Google Shape;3646;p11"/>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7" name="Google Shape;3647;p11"/>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8" name="Google Shape;3648;p11"/>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9" name="Google Shape;3649;p11"/>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0" name="Google Shape;3650;p11"/>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1" name="Google Shape;3651;p11"/>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2" name="Google Shape;3652;p11"/>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3" name="Google Shape;3653;p11"/>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4" name="Google Shape;3654;p11"/>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5" name="Google Shape;3655;p11"/>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6" name="Google Shape;3656;p11"/>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7" name="Google Shape;3657;p11"/>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8" name="Google Shape;3658;p11"/>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9" name="Google Shape;3659;p11"/>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0" name="Google Shape;3660;p11"/>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1" name="Google Shape;3661;p11"/>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2" name="Google Shape;3662;p11"/>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3" name="Google Shape;3663;p11"/>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4" name="Google Shape;3664;p11"/>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5" name="Google Shape;3665;p11"/>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6" name="Google Shape;3666;p11"/>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7" name="Google Shape;3667;p11"/>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8" name="Google Shape;3668;p11"/>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9" name="Google Shape;3669;p11"/>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0" name="Google Shape;3670;p11"/>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1" name="Google Shape;3671;p11"/>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2" name="Google Shape;3672;p11"/>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3" name="Google Shape;3673;p11"/>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4" name="Google Shape;3674;p11"/>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5" name="Google Shape;3675;p11"/>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6" name="Google Shape;3676;p11"/>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7" name="Google Shape;3677;p11"/>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8" name="Google Shape;3678;p11"/>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9" name="Google Shape;3679;p11"/>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0" name="Google Shape;3680;p11"/>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1" name="Google Shape;3681;p11"/>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2" name="Google Shape;3682;p11"/>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3" name="Google Shape;3683;p11"/>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4" name="Google Shape;3684;p11"/>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5" name="Google Shape;3685;p11"/>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6" name="Google Shape;3686;p11"/>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7" name="Google Shape;3687;p11"/>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8" name="Google Shape;3688;p11"/>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9" name="Google Shape;3689;p11"/>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0" name="Google Shape;3690;p11"/>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1" name="Google Shape;3691;p11"/>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2" name="Google Shape;3692;p11"/>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3" name="Google Shape;3693;p11"/>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4" name="Google Shape;3694;p11"/>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5" name="Google Shape;3695;p11"/>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6" name="Google Shape;3696;p11"/>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7" name="Google Shape;3697;p11"/>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8" name="Google Shape;3698;p11"/>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9" name="Google Shape;3699;p11"/>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0" name="Google Shape;3700;p11"/>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1" name="Google Shape;3701;p11"/>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2" name="Google Shape;3702;p11"/>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3" name="Google Shape;3703;p11"/>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4" name="Google Shape;3704;p11"/>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5" name="Google Shape;3705;p11"/>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6" name="Google Shape;3706;p11"/>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7" name="Google Shape;3707;p11"/>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8" name="Google Shape;3708;p11"/>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9" name="Google Shape;3709;p11"/>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0" name="Google Shape;3710;p11"/>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1" name="Google Shape;3711;p11"/>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2" name="Google Shape;3712;p11"/>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3" name="Google Shape;3713;p11"/>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4" name="Google Shape;3714;p11"/>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5" name="Google Shape;3715;p11"/>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6" name="Google Shape;3716;p11"/>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7" name="Google Shape;3717;p11"/>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8" name="Google Shape;3718;p11"/>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9" name="Google Shape;3719;p11"/>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0" name="Google Shape;3720;p11"/>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1" name="Google Shape;3721;p11"/>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2" name="Google Shape;3722;p11"/>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3" name="Google Shape;3723;p11"/>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4" name="Google Shape;3724;p11"/>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5" name="Google Shape;3725;p11"/>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6" name="Google Shape;3726;p11"/>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7" name="Google Shape;3727;p11"/>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8" name="Google Shape;3728;p11"/>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9" name="Google Shape;3729;p11"/>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0" name="Google Shape;3730;p11"/>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1" name="Google Shape;3731;p11"/>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2" name="Google Shape;3732;p11"/>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3" name="Google Shape;3733;p11"/>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4" name="Google Shape;3734;p11"/>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5" name="Google Shape;3735;p11"/>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6" name="Google Shape;3736;p11"/>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7" name="Google Shape;3737;p11"/>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8" name="Google Shape;3738;p11"/>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9" name="Google Shape;3739;p11"/>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0" name="Google Shape;3740;p11"/>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1" name="Google Shape;3741;p11"/>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2" name="Google Shape;3742;p11"/>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3" name="Google Shape;3743;p11"/>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4" name="Google Shape;3744;p11"/>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5" name="Google Shape;3745;p11"/>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6" name="Google Shape;3746;p11"/>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7" name="Google Shape;3747;p11"/>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8" name="Google Shape;3748;p11"/>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9" name="Google Shape;3749;p11"/>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0" name="Google Shape;3750;p11"/>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1" name="Google Shape;3751;p11"/>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2" name="Google Shape;3752;p11"/>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3" name="Google Shape;3753;p11"/>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4" name="Google Shape;3754;p11"/>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5" name="Google Shape;3755;p11"/>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6" name="Google Shape;3756;p11"/>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7" name="Google Shape;3757;p11"/>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8" name="Google Shape;3758;p11"/>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9" name="Google Shape;3759;p11"/>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0" name="Google Shape;3760;p11"/>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1" name="Google Shape;3761;p11"/>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2" name="Google Shape;3762;p11"/>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3" name="Google Shape;3763;p11"/>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4" name="Google Shape;3764;p11"/>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5" name="Google Shape;3765;p11"/>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6" name="Google Shape;3766;p11"/>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7" name="Google Shape;3767;p11"/>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8" name="Google Shape;3768;p11"/>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9" name="Google Shape;3769;p11"/>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0" name="Google Shape;3770;p11"/>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1" name="Google Shape;3771;p11"/>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2" name="Google Shape;3772;p11"/>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3" name="Google Shape;3773;p11"/>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4" name="Google Shape;3774;p11"/>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5" name="Google Shape;3775;p11"/>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6" name="Google Shape;3776;p11"/>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7" name="Google Shape;3777;p11"/>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8" name="Google Shape;3778;p11"/>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9" name="Google Shape;3779;p11"/>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0" name="Google Shape;3780;p11"/>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1" name="Google Shape;3781;p11"/>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2" name="Google Shape;3782;p11"/>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3" name="Google Shape;3783;p11"/>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4" name="Google Shape;3784;p11"/>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5" name="Google Shape;3785;p11"/>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6" name="Google Shape;3786;p11"/>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7" name="Google Shape;3787;p11"/>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8" name="Google Shape;3788;p11"/>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9" name="Google Shape;3789;p11"/>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0" name="Google Shape;3790;p11"/>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1" name="Google Shape;3791;p11"/>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2" name="Google Shape;3792;p11"/>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3" name="Google Shape;3793;p11"/>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4" name="Google Shape;3794;p11"/>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5" name="Google Shape;3795;p11"/>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6" name="Google Shape;3796;p11"/>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7" name="Google Shape;3797;p11"/>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8" name="Google Shape;3798;p11"/>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9" name="Google Shape;3799;p11"/>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0" name="Google Shape;3800;p11"/>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1" name="Google Shape;3801;p11"/>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2" name="Google Shape;3802;p11"/>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3" name="Google Shape;3803;p11"/>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4" name="Google Shape;3804;p11"/>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5" name="Google Shape;3805;p11"/>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6" name="Google Shape;3806;p11"/>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7" name="Google Shape;3807;p11"/>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8" name="Google Shape;3808;p11"/>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9" name="Google Shape;3809;p11"/>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0" name="Google Shape;3810;p11"/>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1" name="Google Shape;3811;p11"/>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2" name="Google Shape;3812;p11"/>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3" name="Google Shape;3813;p11"/>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4" name="Google Shape;3814;p11"/>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5" name="Google Shape;3815;p11"/>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6" name="Google Shape;3816;p11"/>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7" name="Google Shape;3817;p11"/>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8" name="Google Shape;3818;p11"/>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9" name="Google Shape;3819;p11"/>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0" name="Google Shape;3820;p11"/>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1" name="Google Shape;3821;p11"/>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2" name="Google Shape;3822;p11"/>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3" name="Google Shape;3823;p11"/>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4" name="Google Shape;3824;p11"/>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5" name="Google Shape;3825;p11"/>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6" name="Google Shape;3826;p11"/>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7" name="Google Shape;3827;p11"/>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8" name="Google Shape;3828;p11"/>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9" name="Google Shape;3829;p11"/>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0" name="Google Shape;3830;p11"/>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1" name="Google Shape;3831;p11"/>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2" name="Google Shape;3832;p11"/>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3" name="Google Shape;3833;p11"/>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4" name="Google Shape;3834;p11"/>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5" name="Google Shape;3835;p11"/>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6" name="Google Shape;3836;p11"/>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7" name="Google Shape;3837;p11"/>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8" name="Google Shape;3838;p11"/>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9" name="Google Shape;3839;p11"/>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0" name="Google Shape;3840;p11"/>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1" name="Google Shape;3841;p11"/>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2" name="Google Shape;3842;p11"/>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3" name="Google Shape;3843;p11"/>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4" name="Google Shape;3844;p11"/>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5" name="Google Shape;3845;p11"/>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6" name="Google Shape;3846;p11"/>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7" name="Google Shape;3847;p11"/>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8" name="Google Shape;3848;p11"/>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9" name="Google Shape;3849;p11"/>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0" name="Google Shape;3850;p11"/>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1" name="Google Shape;3851;p11"/>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2" name="Google Shape;3852;p11"/>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3" name="Google Shape;3853;p11"/>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4" name="Google Shape;3854;p11"/>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5" name="Google Shape;3855;p11"/>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6" name="Google Shape;3856;p11"/>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7" name="Google Shape;3857;p11"/>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8" name="Google Shape;3858;p11"/>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9" name="Google Shape;3859;p11"/>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0" name="Google Shape;3860;p11"/>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1" name="Google Shape;3861;p11"/>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2" name="Google Shape;3862;p11"/>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3" name="Google Shape;3863;p11"/>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4" name="Google Shape;3864;p11"/>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5" name="Google Shape;3865;p11"/>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6" name="Google Shape;3866;p11"/>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7" name="Google Shape;3867;p11"/>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8" name="Google Shape;3868;p11"/>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9" name="Google Shape;3869;p11"/>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0" name="Google Shape;3870;p11"/>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1" name="Google Shape;3871;p11"/>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2" name="Google Shape;3872;p11"/>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3" name="Google Shape;3873;p11"/>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4" name="Google Shape;3874;p11"/>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5" name="Google Shape;3875;p11"/>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6" name="Google Shape;3876;p11"/>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7" name="Google Shape;3877;p11"/>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8" name="Google Shape;3878;p11"/>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9" name="Google Shape;3879;p11"/>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0" name="Google Shape;3880;p11"/>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1" name="Google Shape;3881;p11"/>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2" name="Google Shape;3882;p11"/>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3" name="Google Shape;3883;p11"/>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4" name="Google Shape;3884;p11"/>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5" name="Google Shape;3885;p11"/>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6" name="Google Shape;3886;p11"/>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7" name="Google Shape;3887;p11"/>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8" name="Google Shape;3888;p11"/>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9" name="Google Shape;3889;p11"/>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0" name="Google Shape;3890;p11"/>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1" name="Google Shape;3891;p11"/>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2" name="Google Shape;3892;p11"/>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3" name="Google Shape;3893;p11"/>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4" name="Google Shape;3894;p11"/>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5" name="Google Shape;3895;p11"/>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6" name="Google Shape;3896;p11"/>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7" name="Google Shape;3897;p11"/>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8" name="Google Shape;3898;p11"/>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9" name="Google Shape;3899;p11"/>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0" name="Google Shape;3900;p11"/>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1" name="Google Shape;3901;p11"/>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2" name="Google Shape;3902;p11"/>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3" name="Google Shape;3903;p11"/>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4" name="Google Shape;3904;p11"/>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5" name="Google Shape;3905;p11"/>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6" name="Google Shape;3906;p11"/>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7" name="Google Shape;3907;p11"/>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8" name="Google Shape;3908;p11"/>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9" name="Google Shape;3909;p11"/>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0" name="Google Shape;3910;p11"/>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1" name="Google Shape;3911;p11"/>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2" name="Google Shape;3912;p11"/>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3" name="Google Shape;3913;p11"/>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4" name="Google Shape;3914;p11"/>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5" name="Google Shape;3915;p11"/>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6" name="Google Shape;3916;p11"/>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7" name="Google Shape;3917;p11"/>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8" name="Google Shape;3918;p11"/>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9" name="Google Shape;3919;p11"/>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0" name="Google Shape;3920;p11"/>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1" name="Google Shape;3921;p11"/>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2" name="Google Shape;3922;p11"/>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3" name="Google Shape;3923;p11"/>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4" name="Google Shape;3924;p11"/>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5" name="Google Shape;3925;p11"/>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6" name="Google Shape;3926;p11"/>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7" name="Google Shape;3927;p11"/>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8" name="Google Shape;3928;p11"/>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9" name="Google Shape;3929;p11"/>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0" name="Google Shape;3930;p11"/>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1" name="Google Shape;3931;p11"/>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2" name="Google Shape;3932;p11"/>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3" name="Google Shape;3933;p11"/>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4" name="Google Shape;3934;p11"/>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5" name="Google Shape;3935;p11"/>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6" name="Google Shape;3936;p11"/>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7" name="Google Shape;3937;p11"/>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8" name="Google Shape;3938;p11"/>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9" name="Google Shape;3939;p11"/>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0" name="Google Shape;3940;p11"/>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1" name="Google Shape;3941;p11"/>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2" name="Google Shape;3942;p11"/>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3" name="Google Shape;3943;p11"/>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4" name="Google Shape;3944;p11"/>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5" name="Google Shape;3945;p11"/>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6" name="Google Shape;3946;p11"/>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7" name="Google Shape;3947;p11"/>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8" name="Google Shape;3948;p11"/>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9" name="Google Shape;3949;p11"/>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0" name="Google Shape;3950;p11"/>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1" name="Google Shape;3951;p11"/>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2" name="Google Shape;3952;p11"/>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3" name="Google Shape;3953;p11"/>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4" name="Google Shape;3954;p11"/>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5" name="Google Shape;3955;p11"/>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6" name="Google Shape;3956;p11"/>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7" name="Google Shape;3957;p11"/>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8" name="Google Shape;3958;p11"/>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9" name="Google Shape;3959;p11"/>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0" name="Google Shape;3960;p11"/>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1" name="Google Shape;3961;p11"/>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2" name="Google Shape;3962;p11"/>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3" name="Google Shape;3963;p11"/>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4" name="Google Shape;3964;p11"/>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5" name="Google Shape;3965;p11"/>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6" name="Google Shape;3966;p11"/>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7" name="Google Shape;3967;p11"/>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8" name="Google Shape;3968;p11"/>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9" name="Google Shape;3969;p11"/>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0" name="Google Shape;3970;p11"/>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1" name="Google Shape;3971;p11"/>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2" name="Google Shape;3972;p11"/>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3" name="Google Shape;3973;p11"/>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4" name="Google Shape;3974;p11"/>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5" name="Google Shape;3975;p11"/>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6" name="Google Shape;3976;p11"/>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7" name="Google Shape;3977;p11"/>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8" name="Google Shape;3978;p11"/>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9" name="Google Shape;3979;p11"/>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0" name="Google Shape;3980;p11"/>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1" name="Google Shape;3981;p11"/>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2" name="Google Shape;3982;p11"/>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3" name="Google Shape;3983;p11"/>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4" name="Google Shape;3984;p11"/>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5" name="Google Shape;3985;p11"/>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6" name="Google Shape;3986;p11"/>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7" name="Google Shape;3987;p11"/>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8" name="Google Shape;3988;p11"/>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9" name="Google Shape;3989;p11"/>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0" name="Google Shape;3990;p11"/>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1" name="Google Shape;3991;p11"/>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2" name="Google Shape;3992;p11"/>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3" name="Google Shape;3993;p11"/>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4" name="Google Shape;3994;p11"/>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5" name="Google Shape;3995;p11"/>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6" name="Google Shape;3996;p11"/>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7" name="Google Shape;3997;p11"/>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8" name="Google Shape;3998;p11"/>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9" name="Google Shape;3999;p11"/>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0" name="Google Shape;4000;p11"/>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1" name="Google Shape;4001;p11"/>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2" name="Google Shape;4002;p11"/>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3" name="Google Shape;4003;p11"/>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4" name="Google Shape;4004;p11"/>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5" name="Google Shape;4005;p11"/>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6" name="Google Shape;4006;p11"/>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7" name="Google Shape;4007;p11"/>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8" name="Google Shape;4008;p11"/>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9" name="Google Shape;4009;p11"/>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0" name="Google Shape;4010;p11"/>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1" name="Google Shape;4011;p11"/>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2" name="Google Shape;4012;p11"/>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3" name="Google Shape;4013;p11"/>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4" name="Google Shape;4014;p11"/>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5" name="Google Shape;4015;p11"/>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6" name="Google Shape;4016;p11"/>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7" name="Google Shape;4017;p11"/>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8" name="Google Shape;4018;p11"/>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9" name="Google Shape;4019;p11"/>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0" name="Google Shape;4020;p11"/>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1" name="Google Shape;4021;p11"/>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2" name="Google Shape;4022;p11"/>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3" name="Google Shape;4023;p11"/>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4" name="Google Shape;4024;p11"/>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5" name="Google Shape;4025;p11"/>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6" name="Google Shape;4026;p11"/>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7" name="Google Shape;4027;p11"/>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8" name="Google Shape;4028;p11"/>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9" name="Google Shape;4029;p11"/>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0" name="Google Shape;4030;p11"/>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1" name="Google Shape;4031;p11"/>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2" name="Google Shape;4032;p11"/>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3" name="Google Shape;4033;p11"/>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4" name="Google Shape;4034;p11"/>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5" name="Google Shape;4035;p11"/>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6" name="Google Shape;4036;p11"/>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7" name="Google Shape;4037;p11"/>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8" name="Google Shape;4038;p11"/>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9" name="Google Shape;4039;p11"/>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0" name="Google Shape;4040;p11"/>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1" name="Google Shape;4041;p11"/>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2" name="Google Shape;4042;p11"/>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3" name="Google Shape;4043;p11"/>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4" name="Google Shape;4044;p11"/>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5" name="Google Shape;4045;p11"/>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6" name="Google Shape;4046;p11"/>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7" name="Google Shape;4047;p11"/>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8" name="Google Shape;4048;p11"/>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9" name="Google Shape;4049;p11"/>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0" name="Google Shape;4050;p11"/>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1" name="Google Shape;4051;p11"/>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2" name="Google Shape;4052;p11"/>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3" name="Google Shape;4053;p11"/>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4" name="Google Shape;4054;p11"/>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5" name="Google Shape;4055;p11"/>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6" name="Google Shape;4056;p11"/>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7" name="Google Shape;4057;p11"/>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8" name="Google Shape;4058;p11"/>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9" name="Google Shape;4059;p11"/>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0" name="Google Shape;4060;p11"/>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1" name="Google Shape;4061;p11"/>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2" name="Google Shape;4062;p11"/>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3" name="Google Shape;4063;p11"/>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4" name="Google Shape;4064;p11"/>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5" name="Google Shape;4065;p11"/>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6" name="Google Shape;4066;p11"/>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7" name="Google Shape;4067;p11"/>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8" name="Google Shape;4068;p11"/>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9" name="Google Shape;4069;p11"/>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0" name="Google Shape;4070;p11"/>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1" name="Google Shape;4071;p11"/>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2" name="Google Shape;4072;p11"/>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3" name="Google Shape;4073;p11"/>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4" name="Google Shape;4074;p11"/>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5" name="Google Shape;4075;p11"/>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6" name="Google Shape;4076;p11"/>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7" name="Google Shape;4077;p11"/>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8" name="Google Shape;4078;p11"/>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9" name="Google Shape;4079;p11"/>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0" name="Google Shape;4080;p11"/>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1" name="Google Shape;4081;p11"/>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2" name="Google Shape;4082;p11"/>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3" name="Google Shape;4083;p11"/>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4" name="Google Shape;4084;p11"/>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5" name="Google Shape;4085;p11"/>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6" name="Google Shape;4086;p11"/>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7" name="Google Shape;4087;p11"/>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8" name="Google Shape;4088;p11"/>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9" name="Google Shape;4089;p11"/>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0" name="Google Shape;4090;p11"/>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1" name="Google Shape;4091;p11"/>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2" name="Google Shape;4092;p11"/>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3" name="Google Shape;4093;p11"/>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4" name="Google Shape;4094;p11"/>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5" name="Google Shape;4095;p11"/>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6" name="Google Shape;4096;p11"/>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7" name="Google Shape;4097;p11"/>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8" name="Google Shape;4098;p11"/>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9" name="Google Shape;4099;p11"/>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0" name="Google Shape;4100;p11"/>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1" name="Google Shape;4101;p11"/>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2" name="Google Shape;4102;p11"/>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3" name="Google Shape;4103;p11"/>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4" name="Google Shape;4104;p11"/>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5" name="Google Shape;4105;p11"/>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6" name="Google Shape;4106;p11"/>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7" name="Google Shape;4107;p11"/>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8" name="Google Shape;4108;p11"/>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9" name="Google Shape;4109;p11"/>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0" name="Google Shape;4110;p11"/>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1" name="Google Shape;4111;p11"/>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2" name="Google Shape;4112;p11"/>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3" name="Google Shape;4113;p11"/>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4" name="Google Shape;4114;p11"/>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5" name="Google Shape;4115;p11"/>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6" name="Google Shape;4116;p11"/>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7" name="Google Shape;4117;p11"/>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8" name="Google Shape;4118;p11"/>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9" name="Google Shape;4119;p11"/>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0" name="Google Shape;4120;p11"/>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1" name="Google Shape;4121;p11"/>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2" name="Google Shape;4122;p11"/>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3" name="Google Shape;4123;p11"/>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4" name="Google Shape;4124;p11"/>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5" name="Google Shape;4125;p11"/>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6" name="Google Shape;4126;p11"/>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7" name="Google Shape;4127;p11"/>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8" name="Google Shape;4128;p11"/>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9" name="Google Shape;4129;p11"/>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0" name="Google Shape;4130;p11"/>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1" name="Google Shape;4131;p11"/>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2" name="Google Shape;4132;p11"/>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3" name="Google Shape;4133;p11"/>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4" name="Google Shape;4134;p11"/>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5" name="Google Shape;4135;p11"/>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6" name="Google Shape;4136;p11"/>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7" name="Google Shape;4137;p11"/>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8" name="Google Shape;4138;p11"/>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9" name="Google Shape;4139;p11"/>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0" name="Google Shape;4140;p11"/>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1" name="Google Shape;4141;p11"/>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2" name="Google Shape;4142;p11"/>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3" name="Google Shape;4143;p11"/>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4" name="Google Shape;4144;p11"/>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5" name="Google Shape;4145;p11"/>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6" name="Google Shape;4146;p11"/>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7" name="Google Shape;4147;p11"/>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8" name="Google Shape;4148;p11"/>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9" name="Google Shape;4149;p11"/>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0" name="Google Shape;4150;p11"/>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1" name="Google Shape;4151;p11"/>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2" name="Google Shape;4152;p11"/>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3" name="Google Shape;4153;p11"/>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4" name="Google Shape;4154;p11"/>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5" name="Google Shape;4155;p11"/>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6" name="Google Shape;4156;p11"/>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7" name="Google Shape;4157;p11"/>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8" name="Google Shape;4158;p11"/>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9" name="Google Shape;4159;p11"/>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0" name="Google Shape;4160;p11"/>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1" name="Google Shape;4161;p11"/>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2" name="Google Shape;4162;p11"/>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3" name="Google Shape;4163;p11"/>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4" name="Google Shape;4164;p11"/>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5" name="Google Shape;4165;p11"/>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6" name="Google Shape;4166;p11"/>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7" name="Google Shape;4167;p11"/>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8" name="Google Shape;4168;p11"/>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9" name="Google Shape;4169;p11"/>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0" name="Google Shape;4170;p11"/>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1" name="Google Shape;4171;p11"/>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2" name="Google Shape;4172;p11"/>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3" name="Google Shape;4173;p11"/>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4" name="Google Shape;4174;p11"/>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5" name="Google Shape;4175;p11"/>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6" name="Google Shape;4176;p11"/>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7" name="Google Shape;4177;p11"/>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8" name="Google Shape;4178;p11"/>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9" name="Google Shape;4179;p11"/>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0" name="Google Shape;4180;p11"/>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1" name="Google Shape;4181;p11"/>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2" name="Google Shape;4182;p11"/>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3" name="Google Shape;4183;p11"/>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4" name="Google Shape;4184;p11"/>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5" name="Google Shape;4185;p11"/>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6" name="Google Shape;4186;p11"/>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7" name="Google Shape;4187;p11"/>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8" name="Google Shape;4188;p11"/>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9" name="Google Shape;4189;p11"/>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0" name="Google Shape;4190;p11"/>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1" name="Google Shape;4191;p11"/>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2" name="Google Shape;4192;p11"/>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3" name="Google Shape;4193;p11"/>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4" name="Google Shape;4194;p11"/>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5" name="Google Shape;4195;p11"/>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6" name="Google Shape;4196;p11"/>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7" name="Google Shape;4197;p11"/>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8" name="Google Shape;4198;p11"/>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9" name="Google Shape;4199;p11"/>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0" name="Google Shape;4200;p11"/>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1" name="Google Shape;4201;p11"/>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2" name="Google Shape;4202;p11"/>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3" name="Google Shape;4203;p11"/>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4" name="Google Shape;4204;p11"/>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5" name="Google Shape;4205;p11"/>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6" name="Google Shape;4206;p11"/>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7" name="Google Shape;4207;p11"/>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8" name="Google Shape;4208;p11"/>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9" name="Google Shape;4209;p11"/>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0" name="Google Shape;4210;p11"/>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1" name="Google Shape;4211;p11"/>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2" name="Google Shape;4212;p11"/>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3" name="Google Shape;4213;p11"/>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4" name="Google Shape;4214;p11"/>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5" name="Google Shape;4215;p11"/>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6" name="Google Shape;4216;p11"/>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7" name="Google Shape;4217;p11"/>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8" name="Google Shape;4218;p11"/>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9" name="Google Shape;4219;p11"/>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0" name="Google Shape;4220;p11"/>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1" name="Google Shape;4221;p11"/>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2" name="Google Shape;4222;p11"/>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3" name="Google Shape;4223;p11"/>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4" name="Google Shape;4224;p11"/>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5" name="Google Shape;4225;p11"/>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6" name="Google Shape;4226;p11"/>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7" name="Google Shape;4227;p11"/>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8" name="Google Shape;4228;p11"/>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9" name="Google Shape;4229;p11"/>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0" name="Google Shape;4230;p11"/>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1" name="Google Shape;4231;p11"/>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2" name="Google Shape;4232;p11"/>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3" name="Google Shape;4233;p11"/>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4" name="Google Shape;4234;p11"/>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5" name="Google Shape;4235;p11"/>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6" name="Google Shape;4236;p11"/>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7" name="Google Shape;4237;p11"/>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8" name="Google Shape;4238;p11"/>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9" name="Google Shape;4239;p11"/>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0" name="Google Shape;4240;p11"/>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1" name="Google Shape;4241;p11"/>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2" name="Google Shape;4242;p11"/>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3" name="Google Shape;4243;p11"/>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4" name="Google Shape;4244;p11"/>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5" name="Google Shape;4245;p11"/>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6" name="Google Shape;4246;p11"/>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7" name="Google Shape;4247;p11"/>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8" name="Google Shape;4248;p11"/>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9" name="Google Shape;4249;p11"/>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0" name="Google Shape;4250;p11"/>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1" name="Google Shape;4251;p11"/>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2" name="Google Shape;4252;p11"/>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3" name="Google Shape;4253;p11"/>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4" name="Google Shape;4254;p11"/>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5" name="Google Shape;4255;p11"/>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6" name="Google Shape;4256;p11"/>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7" name="Google Shape;4257;p11"/>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8" name="Google Shape;4258;p11"/>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9" name="Google Shape;4259;p11"/>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0" name="Google Shape;4260;p11"/>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1" name="Google Shape;4261;p11"/>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2" name="Google Shape;4262;p11"/>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3" name="Google Shape;4263;p11"/>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4" name="Google Shape;4264;p11"/>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5" name="Google Shape;4265;p11"/>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6" name="Google Shape;4266;p11"/>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7" name="Google Shape;4267;p11"/>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8" name="Google Shape;4268;p11"/>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9" name="Google Shape;4269;p11"/>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0" name="Google Shape;4270;p11"/>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1" name="Google Shape;4271;p11"/>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2" name="Google Shape;4272;p11"/>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3" name="Google Shape;4273;p11"/>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4" name="Google Shape;4274;p11"/>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5" name="Google Shape;4275;p11"/>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6" name="Google Shape;4276;p11"/>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7" name="Google Shape;4277;p11"/>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8" name="Google Shape;4278;p11"/>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9" name="Google Shape;4279;p11"/>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0" name="Google Shape;4280;p11"/>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1" name="Google Shape;4281;p11"/>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2" name="Google Shape;4282;p11"/>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3" name="Google Shape;4283;p11"/>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4" name="Google Shape;4284;p11"/>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5" name="Google Shape;4285;p11"/>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6" name="Google Shape;4286;p11"/>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7" name="Google Shape;4287;p11"/>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8" name="Google Shape;4288;p11"/>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9" name="Google Shape;4289;p11"/>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0" name="Google Shape;4290;p11"/>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1" name="Google Shape;4291;p11"/>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2" name="Google Shape;4292;p11"/>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3" name="Google Shape;4293;p11"/>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4" name="Google Shape;4294;p11"/>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5" name="Google Shape;4295;p11"/>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6" name="Google Shape;4296;p11"/>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7" name="Google Shape;4297;p11"/>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8" name="Google Shape;4298;p11"/>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9" name="Google Shape;4299;p11"/>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0" name="Google Shape;4300;p11"/>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1" name="Google Shape;4301;p11"/>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2" name="Google Shape;4302;p11"/>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3" name="Google Shape;4303;p11"/>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4" name="Google Shape;4304;p11"/>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5" name="Google Shape;4305;p11"/>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6" name="Google Shape;4306;p11"/>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307" name="Google Shape;4307;p11"/>
            <p:cNvSpPr/>
            <p:nvPr/>
          </p:nvSpPr>
          <p:spPr>
            <a:xfrm>
              <a:off x="4592425" y="-201050"/>
              <a:ext cx="4520975" cy="898600"/>
            </a:xfrm>
            <a:custGeom>
              <a:rect b="b" l="l" r="r" t="t"/>
              <a:pathLst>
                <a:path extrusionOk="0" h="35944" w="180839">
                  <a:moveTo>
                    <a:pt x="0" y="0"/>
                  </a:moveTo>
                  <a:cubicBezTo>
                    <a:pt x="4162" y="4559"/>
                    <a:pt x="10963" y="23770"/>
                    <a:pt x="24972" y="27351"/>
                  </a:cubicBezTo>
                  <a:cubicBezTo>
                    <a:pt x="38981" y="30932"/>
                    <a:pt x="64779" y="20088"/>
                    <a:pt x="84054" y="21485"/>
                  </a:cubicBezTo>
                  <a:cubicBezTo>
                    <a:pt x="103329" y="22882"/>
                    <a:pt x="124491" y="37896"/>
                    <a:pt x="140622" y="35731"/>
                  </a:cubicBezTo>
                  <a:cubicBezTo>
                    <a:pt x="156753" y="33566"/>
                    <a:pt x="174136" y="13034"/>
                    <a:pt x="180839" y="8495"/>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8" name="Google Shape;4308;p11"/>
          <p:cNvSpPr txBox="1"/>
          <p:nvPr>
            <p:ph idx="1" type="subTitle"/>
          </p:nvPr>
        </p:nvSpPr>
        <p:spPr>
          <a:xfrm>
            <a:off x="2232000" y="2610280"/>
            <a:ext cx="4680000" cy="94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800"/>
            </a:lvl2pPr>
            <a:lvl3pPr lvl="2" algn="ctr">
              <a:lnSpc>
                <a:spcPct val="100000"/>
              </a:lnSpc>
              <a:spcBef>
                <a:spcPts val="0"/>
              </a:spcBef>
              <a:spcAft>
                <a:spcPts val="0"/>
              </a:spcAft>
              <a:buSzPts val="1600"/>
              <a:buNone/>
              <a:defRPr sz="1800"/>
            </a:lvl3pPr>
            <a:lvl4pPr lvl="3" algn="ctr">
              <a:lnSpc>
                <a:spcPct val="100000"/>
              </a:lnSpc>
              <a:spcBef>
                <a:spcPts val="0"/>
              </a:spcBef>
              <a:spcAft>
                <a:spcPts val="0"/>
              </a:spcAft>
              <a:buSzPts val="1600"/>
              <a:buNone/>
              <a:defRPr sz="1800"/>
            </a:lvl4pPr>
            <a:lvl5pPr lvl="4" algn="ctr">
              <a:lnSpc>
                <a:spcPct val="100000"/>
              </a:lnSpc>
              <a:spcBef>
                <a:spcPts val="0"/>
              </a:spcBef>
              <a:spcAft>
                <a:spcPts val="0"/>
              </a:spcAft>
              <a:buSzPts val="1600"/>
              <a:buNone/>
              <a:defRPr sz="1800"/>
            </a:lvl5pPr>
            <a:lvl6pPr lvl="5" algn="ctr">
              <a:lnSpc>
                <a:spcPct val="100000"/>
              </a:lnSpc>
              <a:spcBef>
                <a:spcPts val="0"/>
              </a:spcBef>
              <a:spcAft>
                <a:spcPts val="0"/>
              </a:spcAft>
              <a:buSzPts val="1600"/>
              <a:buNone/>
              <a:defRPr sz="1800"/>
            </a:lvl6pPr>
            <a:lvl7pPr lvl="6" algn="ctr">
              <a:lnSpc>
                <a:spcPct val="100000"/>
              </a:lnSpc>
              <a:spcBef>
                <a:spcPts val="0"/>
              </a:spcBef>
              <a:spcAft>
                <a:spcPts val="0"/>
              </a:spcAft>
              <a:buSzPts val="1600"/>
              <a:buNone/>
              <a:defRPr sz="1800"/>
            </a:lvl7pPr>
            <a:lvl8pPr lvl="7" algn="ctr">
              <a:lnSpc>
                <a:spcPct val="100000"/>
              </a:lnSpc>
              <a:spcBef>
                <a:spcPts val="0"/>
              </a:spcBef>
              <a:spcAft>
                <a:spcPts val="0"/>
              </a:spcAft>
              <a:buSzPts val="1600"/>
              <a:buNone/>
              <a:defRPr sz="1800"/>
            </a:lvl8pPr>
            <a:lvl9pPr lvl="8" algn="ctr">
              <a:lnSpc>
                <a:spcPct val="100000"/>
              </a:lnSpc>
              <a:spcBef>
                <a:spcPts val="0"/>
              </a:spcBef>
              <a:spcAft>
                <a:spcPts val="0"/>
              </a:spcAft>
              <a:buSzPts val="1600"/>
              <a:buNone/>
              <a:defRPr sz="1800"/>
            </a:lvl9pPr>
          </a:lstStyle>
          <a:p/>
        </p:txBody>
      </p:sp>
      <p:sp>
        <p:nvSpPr>
          <p:cNvPr id="4309" name="Google Shape;4309;p11"/>
          <p:cNvSpPr txBox="1"/>
          <p:nvPr>
            <p:ph type="title"/>
          </p:nvPr>
        </p:nvSpPr>
        <p:spPr>
          <a:xfrm>
            <a:off x="2232000" y="1429336"/>
            <a:ext cx="4680000" cy="1083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8500"/>
              <a:buNone/>
              <a:defRPr sz="9000"/>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10" name="Shape 4310"/>
        <p:cNvGrpSpPr/>
        <p:nvPr/>
      </p:nvGrpSpPr>
      <p:grpSpPr>
        <a:xfrm>
          <a:off x="0" y="0"/>
          <a:ext cx="0" cy="0"/>
          <a:chOff x="0" y="0"/>
          <a:chExt cx="0" cy="0"/>
        </a:xfrm>
      </p:grpSpPr>
      <p:grpSp>
        <p:nvGrpSpPr>
          <p:cNvPr id="4311" name="Google Shape;4311;p12"/>
          <p:cNvGrpSpPr/>
          <p:nvPr/>
        </p:nvGrpSpPr>
        <p:grpSpPr>
          <a:xfrm>
            <a:off x="-669580" y="-849500"/>
            <a:ext cx="10753028" cy="7232277"/>
            <a:chOff x="-669580" y="-849500"/>
            <a:chExt cx="10753028" cy="7232277"/>
          </a:xfrm>
        </p:grpSpPr>
        <p:grpSp>
          <p:nvGrpSpPr>
            <p:cNvPr id="4312" name="Google Shape;4312;p12"/>
            <p:cNvGrpSpPr/>
            <p:nvPr/>
          </p:nvGrpSpPr>
          <p:grpSpPr>
            <a:xfrm>
              <a:off x="3895877" y="4084237"/>
              <a:ext cx="5910876" cy="1684007"/>
              <a:chOff x="4791327" y="3919371"/>
              <a:chExt cx="4838238" cy="1378413"/>
            </a:xfrm>
          </p:grpSpPr>
          <p:sp>
            <p:nvSpPr>
              <p:cNvPr id="4313" name="Google Shape;4313;p12"/>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4" name="Google Shape;4314;p12"/>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5" name="Google Shape;4315;p12"/>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6" name="Google Shape;4316;p12"/>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7" name="Google Shape;4317;p12"/>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8" name="Google Shape;4318;p12"/>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9" name="Google Shape;4319;p12"/>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0" name="Google Shape;4320;p12"/>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1" name="Google Shape;4321;p12"/>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2" name="Google Shape;4322;p12"/>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3" name="Google Shape;4323;p12"/>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4" name="Google Shape;4324;p12"/>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5" name="Google Shape;4325;p12"/>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6" name="Google Shape;4326;p12"/>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7" name="Google Shape;4327;p12"/>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8" name="Google Shape;4328;p12"/>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9" name="Google Shape;4329;p12"/>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0" name="Google Shape;4330;p12"/>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1" name="Google Shape;4331;p12"/>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2" name="Google Shape;4332;p12"/>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3" name="Google Shape;4333;p12"/>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4" name="Google Shape;4334;p12"/>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5" name="Google Shape;4335;p12"/>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6" name="Google Shape;4336;p12"/>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7" name="Google Shape;4337;p12"/>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8" name="Google Shape;4338;p12"/>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9" name="Google Shape;4339;p12"/>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0" name="Google Shape;4340;p12"/>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1" name="Google Shape;4341;p12"/>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2" name="Google Shape;4342;p12"/>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3" name="Google Shape;4343;p12"/>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4" name="Google Shape;4344;p12"/>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5" name="Google Shape;4345;p12"/>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6" name="Google Shape;4346;p12"/>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7" name="Google Shape;4347;p12"/>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8" name="Google Shape;4348;p12"/>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9" name="Google Shape;4349;p12"/>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0" name="Google Shape;4350;p12"/>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1" name="Google Shape;4351;p12"/>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2" name="Google Shape;4352;p12"/>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3" name="Google Shape;4353;p12"/>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4" name="Google Shape;4354;p12"/>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5" name="Google Shape;4355;p12"/>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6" name="Google Shape;4356;p12"/>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7" name="Google Shape;4357;p12"/>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8" name="Google Shape;4358;p12"/>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9" name="Google Shape;4359;p12"/>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0" name="Google Shape;4360;p12"/>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1" name="Google Shape;4361;p12"/>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2" name="Google Shape;4362;p12"/>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3" name="Google Shape;4363;p12"/>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4" name="Google Shape;4364;p12"/>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5" name="Google Shape;4365;p12"/>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6" name="Google Shape;4366;p12"/>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7" name="Google Shape;4367;p12"/>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8" name="Google Shape;4368;p12"/>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9" name="Google Shape;4369;p12"/>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0" name="Google Shape;4370;p12"/>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1" name="Google Shape;4371;p12"/>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2" name="Google Shape;4372;p12"/>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3" name="Google Shape;4373;p12"/>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4" name="Google Shape;4374;p12"/>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5" name="Google Shape;4375;p12"/>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6" name="Google Shape;4376;p12"/>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7" name="Google Shape;4377;p12"/>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8" name="Google Shape;4378;p12"/>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9" name="Google Shape;4379;p12"/>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0" name="Google Shape;4380;p12"/>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1" name="Google Shape;4381;p12"/>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2" name="Google Shape;4382;p12"/>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3" name="Google Shape;4383;p12"/>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4" name="Google Shape;4384;p12"/>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5" name="Google Shape;4385;p12"/>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6" name="Google Shape;4386;p12"/>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7" name="Google Shape;4387;p12"/>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8" name="Google Shape;4388;p12"/>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9" name="Google Shape;4389;p12"/>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0" name="Google Shape;4390;p12"/>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1" name="Google Shape;4391;p12"/>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2" name="Google Shape;4392;p12"/>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3" name="Google Shape;4393;p12"/>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4" name="Google Shape;4394;p12"/>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5" name="Google Shape;4395;p12"/>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6" name="Google Shape;4396;p12"/>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7" name="Google Shape;4397;p12"/>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8" name="Google Shape;4398;p12"/>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9" name="Google Shape;4399;p12"/>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0" name="Google Shape;4400;p12"/>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1" name="Google Shape;4401;p12"/>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2" name="Google Shape;4402;p12"/>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3" name="Google Shape;4403;p12"/>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4" name="Google Shape;4404;p12"/>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5" name="Google Shape;4405;p12"/>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6" name="Google Shape;4406;p12"/>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7" name="Google Shape;4407;p12"/>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8" name="Google Shape;4408;p12"/>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9" name="Google Shape;4409;p12"/>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0" name="Google Shape;4410;p12"/>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1" name="Google Shape;4411;p12"/>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2" name="Google Shape;4412;p12"/>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3" name="Google Shape;4413;p12"/>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4" name="Google Shape;4414;p12"/>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5" name="Google Shape;4415;p12"/>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6" name="Google Shape;4416;p12"/>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7" name="Google Shape;4417;p12"/>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8" name="Google Shape;4418;p12"/>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9" name="Google Shape;4419;p12"/>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0" name="Google Shape;4420;p12"/>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1" name="Google Shape;4421;p12"/>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2" name="Google Shape;4422;p12"/>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3" name="Google Shape;4423;p12"/>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4" name="Google Shape;4424;p12"/>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5" name="Google Shape;4425;p12"/>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6" name="Google Shape;4426;p12"/>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7" name="Google Shape;4427;p12"/>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8" name="Google Shape;4428;p12"/>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9" name="Google Shape;4429;p12"/>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0" name="Google Shape;4430;p12"/>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1" name="Google Shape;4431;p12"/>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2" name="Google Shape;4432;p12"/>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3" name="Google Shape;4433;p12"/>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4" name="Google Shape;4434;p12"/>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5" name="Google Shape;4435;p12"/>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6" name="Google Shape;4436;p12"/>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7" name="Google Shape;4437;p12"/>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8" name="Google Shape;4438;p12"/>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9" name="Google Shape;4439;p12"/>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0" name="Google Shape;4440;p12"/>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1" name="Google Shape;4441;p12"/>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2" name="Google Shape;4442;p12"/>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3" name="Google Shape;4443;p12"/>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4" name="Google Shape;4444;p12"/>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5" name="Google Shape;4445;p12"/>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6" name="Google Shape;4446;p12"/>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7" name="Google Shape;4447;p12"/>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8" name="Google Shape;4448;p12"/>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9" name="Google Shape;4449;p12"/>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0" name="Google Shape;4450;p12"/>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1" name="Google Shape;4451;p12"/>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2" name="Google Shape;4452;p12"/>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3" name="Google Shape;4453;p12"/>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4" name="Google Shape;4454;p12"/>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5" name="Google Shape;4455;p12"/>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6" name="Google Shape;4456;p12"/>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7" name="Google Shape;4457;p12"/>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8" name="Google Shape;4458;p12"/>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9" name="Google Shape;4459;p12"/>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0" name="Google Shape;4460;p12"/>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1" name="Google Shape;4461;p12"/>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2" name="Google Shape;4462;p12"/>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3" name="Google Shape;4463;p12"/>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4" name="Google Shape;4464;p12"/>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5" name="Google Shape;4465;p12"/>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6" name="Google Shape;4466;p12"/>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7" name="Google Shape;4467;p12"/>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8" name="Google Shape;4468;p12"/>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9" name="Google Shape;4469;p12"/>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0" name="Google Shape;4470;p12"/>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1" name="Google Shape;4471;p12"/>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2" name="Google Shape;4472;p12"/>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3" name="Google Shape;4473;p12"/>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4" name="Google Shape;4474;p12"/>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5" name="Google Shape;4475;p12"/>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6" name="Google Shape;4476;p12"/>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7" name="Google Shape;4477;p12"/>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8" name="Google Shape;4478;p12"/>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9" name="Google Shape;4479;p12"/>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0" name="Google Shape;4480;p12"/>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1" name="Google Shape;4481;p12"/>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2" name="Google Shape;4482;p12"/>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3" name="Google Shape;4483;p12"/>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4" name="Google Shape;4484;p12"/>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5" name="Google Shape;4485;p12"/>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6" name="Google Shape;4486;p12"/>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7" name="Google Shape;4487;p12"/>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8" name="Google Shape;4488;p12"/>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9" name="Google Shape;4489;p12"/>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0" name="Google Shape;4490;p12"/>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1" name="Google Shape;4491;p12"/>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2" name="Google Shape;4492;p12"/>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3" name="Google Shape;4493;p12"/>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4" name="Google Shape;4494;p12"/>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5" name="Google Shape;4495;p12"/>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6" name="Google Shape;4496;p12"/>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7" name="Google Shape;4497;p12"/>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8" name="Google Shape;4498;p12"/>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9" name="Google Shape;4499;p12"/>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0" name="Google Shape;4500;p12"/>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1" name="Google Shape;4501;p12"/>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2" name="Google Shape;4502;p12"/>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3" name="Google Shape;4503;p12"/>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4" name="Google Shape;4504;p12"/>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5" name="Google Shape;4505;p12"/>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6" name="Google Shape;4506;p12"/>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7" name="Google Shape;4507;p12"/>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8" name="Google Shape;4508;p12"/>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9" name="Google Shape;4509;p12"/>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0" name="Google Shape;4510;p12"/>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1" name="Google Shape;4511;p12"/>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2" name="Google Shape;4512;p12"/>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3" name="Google Shape;4513;p12"/>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4" name="Google Shape;4514;p12"/>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5" name="Google Shape;4515;p12"/>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6" name="Google Shape;4516;p12"/>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7" name="Google Shape;4517;p12"/>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8" name="Google Shape;4518;p12"/>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9" name="Google Shape;4519;p12"/>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0" name="Google Shape;4520;p12"/>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1" name="Google Shape;4521;p12"/>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2" name="Google Shape;4522;p12"/>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3" name="Google Shape;4523;p12"/>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4" name="Google Shape;4524;p12"/>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5" name="Google Shape;4525;p12"/>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6" name="Google Shape;4526;p12"/>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7" name="Google Shape;4527;p12"/>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8" name="Google Shape;4528;p12"/>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9" name="Google Shape;4529;p12"/>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0" name="Google Shape;4530;p12"/>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1" name="Google Shape;4531;p12"/>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2" name="Google Shape;4532;p12"/>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3" name="Google Shape;4533;p12"/>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4" name="Google Shape;4534;p12"/>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5" name="Google Shape;4535;p12"/>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6" name="Google Shape;4536;p12"/>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7" name="Google Shape;4537;p12"/>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8" name="Google Shape;4538;p12"/>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9" name="Google Shape;4539;p12"/>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0" name="Google Shape;4540;p12"/>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1" name="Google Shape;4541;p12"/>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2" name="Google Shape;4542;p12"/>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3" name="Google Shape;4543;p12"/>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4" name="Google Shape;4544;p12"/>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5" name="Google Shape;4545;p12"/>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6" name="Google Shape;4546;p12"/>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7" name="Google Shape;4547;p12"/>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8" name="Google Shape;4548;p12"/>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9" name="Google Shape;4549;p12"/>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0" name="Google Shape;4550;p12"/>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1" name="Google Shape;4551;p12"/>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2" name="Google Shape;4552;p12"/>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3" name="Google Shape;4553;p12"/>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4" name="Google Shape;4554;p12"/>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5" name="Google Shape;4555;p12"/>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6" name="Google Shape;4556;p12"/>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7" name="Google Shape;4557;p12"/>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8" name="Google Shape;4558;p12"/>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9" name="Google Shape;4559;p12"/>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0" name="Google Shape;4560;p12"/>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1" name="Google Shape;4561;p12"/>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2" name="Google Shape;4562;p12"/>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3" name="Google Shape;4563;p12"/>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4" name="Google Shape;4564;p12"/>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5" name="Google Shape;4565;p12"/>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6" name="Google Shape;4566;p12"/>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7" name="Google Shape;4567;p12"/>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8" name="Google Shape;4568;p12"/>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9" name="Google Shape;4569;p12"/>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0" name="Google Shape;4570;p12"/>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1" name="Google Shape;4571;p12"/>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2" name="Google Shape;4572;p12"/>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3" name="Google Shape;4573;p12"/>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4" name="Google Shape;4574;p12"/>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5" name="Google Shape;4575;p12"/>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6" name="Google Shape;4576;p12"/>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7" name="Google Shape;4577;p12"/>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8" name="Google Shape;4578;p12"/>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9" name="Google Shape;4579;p12"/>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0" name="Google Shape;4580;p12"/>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1" name="Google Shape;4581;p12"/>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2" name="Google Shape;4582;p12"/>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3" name="Google Shape;4583;p12"/>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4" name="Google Shape;4584;p12"/>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5" name="Google Shape;4585;p12"/>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6" name="Google Shape;4586;p12"/>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7" name="Google Shape;4587;p12"/>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8" name="Google Shape;4588;p12"/>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9" name="Google Shape;4589;p12"/>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0" name="Google Shape;4590;p12"/>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1" name="Google Shape;4591;p12"/>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2" name="Google Shape;4592;p12"/>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3" name="Google Shape;4593;p12"/>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4" name="Google Shape;4594;p12"/>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5" name="Google Shape;4595;p12"/>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6" name="Google Shape;4596;p12"/>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7" name="Google Shape;4597;p12"/>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8" name="Google Shape;4598;p12"/>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9" name="Google Shape;4599;p12"/>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0" name="Google Shape;4600;p12"/>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1" name="Google Shape;4601;p12"/>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2" name="Google Shape;4602;p12"/>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3" name="Google Shape;4603;p12"/>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4" name="Google Shape;4604;p12"/>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5" name="Google Shape;4605;p12"/>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6" name="Google Shape;4606;p12"/>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7" name="Google Shape;4607;p12"/>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8" name="Google Shape;4608;p12"/>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9" name="Google Shape;4609;p12"/>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0" name="Google Shape;4610;p12"/>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1" name="Google Shape;4611;p12"/>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2" name="Google Shape;4612;p12"/>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3" name="Google Shape;4613;p12"/>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4" name="Google Shape;4614;p12"/>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5" name="Google Shape;4615;p12"/>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6" name="Google Shape;4616;p12"/>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7" name="Google Shape;4617;p12"/>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8" name="Google Shape;4618;p12"/>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9" name="Google Shape;4619;p12"/>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0" name="Google Shape;4620;p12"/>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1" name="Google Shape;4621;p12"/>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2" name="Google Shape;4622;p12"/>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3" name="Google Shape;4623;p12"/>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4" name="Google Shape;4624;p12"/>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5" name="Google Shape;4625;p12"/>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6" name="Google Shape;4626;p12"/>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7" name="Google Shape;4627;p12"/>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8" name="Google Shape;4628;p12"/>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9" name="Google Shape;4629;p12"/>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0" name="Google Shape;4630;p12"/>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1" name="Google Shape;4631;p12"/>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2" name="Google Shape;4632;p12"/>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3" name="Google Shape;4633;p12"/>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4" name="Google Shape;4634;p12"/>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5" name="Google Shape;4635;p12"/>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6" name="Google Shape;4636;p12"/>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7" name="Google Shape;4637;p12"/>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8" name="Google Shape;4638;p12"/>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9" name="Google Shape;4639;p12"/>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0" name="Google Shape;4640;p12"/>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1" name="Google Shape;4641;p12"/>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2" name="Google Shape;4642;p12"/>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3" name="Google Shape;4643;p12"/>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4" name="Google Shape;4644;p12"/>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5" name="Google Shape;4645;p12"/>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6" name="Google Shape;4646;p12"/>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7" name="Google Shape;4647;p12"/>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8" name="Google Shape;4648;p12"/>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9" name="Google Shape;4649;p12"/>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0" name="Google Shape;4650;p12"/>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1" name="Google Shape;4651;p12"/>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2" name="Google Shape;4652;p12"/>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3" name="Google Shape;4653;p12"/>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4" name="Google Shape;4654;p12"/>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5" name="Google Shape;4655;p12"/>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6" name="Google Shape;4656;p12"/>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7" name="Google Shape;4657;p12"/>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8" name="Google Shape;4658;p12"/>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9" name="Google Shape;4659;p12"/>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0" name="Google Shape;4660;p12"/>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1" name="Google Shape;4661;p12"/>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2" name="Google Shape;4662;p12"/>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3" name="Google Shape;4663;p12"/>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4" name="Google Shape;4664;p12"/>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5" name="Google Shape;4665;p12"/>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6" name="Google Shape;4666;p12"/>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7" name="Google Shape;4667;p12"/>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8" name="Google Shape;4668;p12"/>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9" name="Google Shape;4669;p12"/>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0" name="Google Shape;4670;p12"/>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1" name="Google Shape;4671;p12"/>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2" name="Google Shape;4672;p12"/>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3" name="Google Shape;4673;p12"/>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4" name="Google Shape;4674;p12"/>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5" name="Google Shape;4675;p12"/>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6" name="Google Shape;4676;p12"/>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7" name="Google Shape;4677;p12"/>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8" name="Google Shape;4678;p12"/>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9" name="Google Shape;4679;p12"/>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0" name="Google Shape;4680;p12"/>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1" name="Google Shape;4681;p12"/>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2" name="Google Shape;4682;p12"/>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3" name="Google Shape;4683;p12"/>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4" name="Google Shape;4684;p12"/>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5" name="Google Shape;4685;p12"/>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6" name="Google Shape;4686;p12"/>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7" name="Google Shape;4687;p12"/>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8" name="Google Shape;4688;p12"/>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9" name="Google Shape;4689;p12"/>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0" name="Google Shape;4690;p12"/>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1" name="Google Shape;4691;p12"/>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2" name="Google Shape;4692;p12"/>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3" name="Google Shape;4693;p12"/>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4" name="Google Shape;4694;p12"/>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5" name="Google Shape;4695;p12"/>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6" name="Google Shape;4696;p12"/>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7" name="Google Shape;4697;p12"/>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8" name="Google Shape;4698;p12"/>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9" name="Google Shape;4699;p12"/>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0" name="Google Shape;4700;p12"/>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1" name="Google Shape;4701;p12"/>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2" name="Google Shape;4702;p12"/>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3" name="Google Shape;4703;p12"/>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4" name="Google Shape;4704;p12"/>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5" name="Google Shape;4705;p12"/>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6" name="Google Shape;4706;p12"/>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7" name="Google Shape;4707;p12"/>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8" name="Google Shape;4708;p12"/>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9" name="Google Shape;4709;p12"/>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0" name="Google Shape;4710;p12"/>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1" name="Google Shape;4711;p12"/>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2" name="Google Shape;4712;p12"/>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3" name="Google Shape;4713;p12"/>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4" name="Google Shape;4714;p12"/>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5" name="Google Shape;4715;p12"/>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6" name="Google Shape;4716;p12"/>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7" name="Google Shape;4717;p12"/>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8" name="Google Shape;4718;p12"/>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9" name="Google Shape;4719;p12"/>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0" name="Google Shape;4720;p12"/>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1" name="Google Shape;4721;p12"/>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2" name="Google Shape;4722;p12"/>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3" name="Google Shape;4723;p12"/>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4" name="Google Shape;4724;p12"/>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5" name="Google Shape;4725;p12"/>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6" name="Google Shape;4726;p12"/>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7" name="Google Shape;4727;p12"/>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8" name="Google Shape;4728;p12"/>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9" name="Google Shape;4729;p12"/>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0" name="Google Shape;4730;p12"/>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1" name="Google Shape;4731;p12"/>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2" name="Google Shape;4732;p12"/>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3" name="Google Shape;4733;p12"/>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4" name="Google Shape;4734;p12"/>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5" name="Google Shape;4735;p12"/>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6" name="Google Shape;4736;p12"/>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7" name="Google Shape;4737;p12"/>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8" name="Google Shape;4738;p12"/>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9" name="Google Shape;4739;p12"/>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0" name="Google Shape;4740;p12"/>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1" name="Google Shape;4741;p12"/>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2" name="Google Shape;4742;p12"/>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3" name="Google Shape;4743;p12"/>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4" name="Google Shape;4744;p12"/>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5" name="Google Shape;4745;p12"/>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6" name="Google Shape;4746;p12"/>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7" name="Google Shape;4747;p12"/>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8" name="Google Shape;4748;p12"/>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9" name="Google Shape;4749;p12"/>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0" name="Google Shape;4750;p12"/>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1" name="Google Shape;4751;p12"/>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2" name="Google Shape;4752;p12"/>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3" name="Google Shape;4753;p12"/>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4" name="Google Shape;4754;p12"/>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5" name="Google Shape;4755;p12"/>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6" name="Google Shape;4756;p12"/>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7" name="Google Shape;4757;p12"/>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8" name="Google Shape;4758;p12"/>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9" name="Google Shape;4759;p12"/>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0" name="Google Shape;4760;p12"/>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1" name="Google Shape;4761;p12"/>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2" name="Google Shape;4762;p12"/>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3" name="Google Shape;4763;p12"/>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4" name="Google Shape;4764;p12"/>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5" name="Google Shape;4765;p12"/>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6" name="Google Shape;4766;p12"/>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7" name="Google Shape;4767;p12"/>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8" name="Google Shape;4768;p12"/>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9" name="Google Shape;4769;p12"/>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0" name="Google Shape;4770;p12"/>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1" name="Google Shape;4771;p12"/>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2" name="Google Shape;4772;p12"/>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3" name="Google Shape;4773;p12"/>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4" name="Google Shape;4774;p12"/>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5" name="Google Shape;4775;p12"/>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6" name="Google Shape;4776;p12"/>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7" name="Google Shape;4777;p12"/>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8" name="Google Shape;4778;p12"/>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9" name="Google Shape;4779;p12"/>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0" name="Google Shape;4780;p12"/>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1" name="Google Shape;4781;p12"/>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2" name="Google Shape;4782;p12"/>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3" name="Google Shape;4783;p12"/>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4" name="Google Shape;4784;p12"/>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5" name="Google Shape;4785;p12"/>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6" name="Google Shape;4786;p12"/>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7" name="Google Shape;4787;p12"/>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8" name="Google Shape;4788;p12"/>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9" name="Google Shape;4789;p12"/>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0" name="Google Shape;4790;p12"/>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1" name="Google Shape;4791;p12"/>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2" name="Google Shape;4792;p12"/>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3" name="Google Shape;4793;p12"/>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4" name="Google Shape;4794;p12"/>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5" name="Google Shape;4795;p12"/>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6" name="Google Shape;4796;p12"/>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7" name="Google Shape;4797;p12"/>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8" name="Google Shape;4798;p12"/>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9" name="Google Shape;4799;p12"/>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0" name="Google Shape;4800;p12"/>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1" name="Google Shape;4801;p12"/>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2" name="Google Shape;4802;p12"/>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3" name="Google Shape;4803;p12"/>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4" name="Google Shape;4804;p12"/>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5" name="Google Shape;4805;p12"/>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6" name="Google Shape;4806;p12"/>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7" name="Google Shape;4807;p12"/>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8" name="Google Shape;4808;p12"/>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9" name="Google Shape;4809;p12"/>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0" name="Google Shape;4810;p12"/>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1" name="Google Shape;4811;p12"/>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2" name="Google Shape;4812;p12"/>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3" name="Google Shape;4813;p12"/>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4" name="Google Shape;4814;p12"/>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5" name="Google Shape;4815;p12"/>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6" name="Google Shape;4816;p12"/>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7" name="Google Shape;4817;p12"/>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8" name="Google Shape;4818;p12"/>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9" name="Google Shape;4819;p12"/>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0" name="Google Shape;4820;p12"/>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1" name="Google Shape;4821;p12"/>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2" name="Google Shape;4822;p12"/>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3" name="Google Shape;4823;p12"/>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4" name="Google Shape;4824;p12"/>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5" name="Google Shape;4825;p12"/>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6" name="Google Shape;4826;p12"/>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7" name="Google Shape;4827;p12"/>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8" name="Google Shape;4828;p12"/>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9" name="Google Shape;4829;p12"/>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0" name="Google Shape;4830;p12"/>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1" name="Google Shape;4831;p12"/>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2" name="Google Shape;4832;p12"/>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3" name="Google Shape;4833;p12"/>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4" name="Google Shape;4834;p12"/>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5" name="Google Shape;4835;p12"/>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6" name="Google Shape;4836;p12"/>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7" name="Google Shape;4837;p12"/>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8" name="Google Shape;4838;p12"/>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9" name="Google Shape;4839;p12"/>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0" name="Google Shape;4840;p12"/>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1" name="Google Shape;4841;p12"/>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2" name="Google Shape;4842;p12"/>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3" name="Google Shape;4843;p12"/>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4" name="Google Shape;4844;p12"/>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5" name="Google Shape;4845;p12"/>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6" name="Google Shape;4846;p12"/>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7" name="Google Shape;4847;p12"/>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8" name="Google Shape;4848;p12"/>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9" name="Google Shape;4849;p12"/>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0" name="Google Shape;4850;p12"/>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1" name="Google Shape;4851;p12"/>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2" name="Google Shape;4852;p12"/>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3" name="Google Shape;4853;p12"/>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4" name="Google Shape;4854;p12"/>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5" name="Google Shape;4855;p12"/>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6" name="Google Shape;4856;p12"/>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7" name="Google Shape;4857;p12"/>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8" name="Google Shape;4858;p12"/>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9" name="Google Shape;4859;p12"/>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0" name="Google Shape;4860;p12"/>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1" name="Google Shape;4861;p12"/>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2" name="Google Shape;4862;p12"/>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3" name="Google Shape;4863;p12"/>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4" name="Google Shape;4864;p12"/>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5" name="Google Shape;4865;p12"/>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6" name="Google Shape;4866;p12"/>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7" name="Google Shape;4867;p12"/>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8" name="Google Shape;4868;p12"/>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9" name="Google Shape;4869;p12"/>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0" name="Google Shape;4870;p12"/>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1" name="Google Shape;4871;p12"/>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2" name="Google Shape;4872;p12"/>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3" name="Google Shape;4873;p12"/>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4" name="Google Shape;4874;p12"/>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5" name="Google Shape;4875;p12"/>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6" name="Google Shape;4876;p12"/>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7" name="Google Shape;4877;p12"/>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8" name="Google Shape;4878;p12"/>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9" name="Google Shape;4879;p12"/>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0" name="Google Shape;4880;p12"/>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1" name="Google Shape;4881;p12"/>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2" name="Google Shape;4882;p12"/>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3" name="Google Shape;4883;p12"/>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4" name="Google Shape;4884;p12"/>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5" name="Google Shape;4885;p12"/>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6" name="Google Shape;4886;p12"/>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7" name="Google Shape;4887;p12"/>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8" name="Google Shape;4888;p12"/>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9" name="Google Shape;4889;p12"/>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0" name="Google Shape;4890;p12"/>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1" name="Google Shape;4891;p12"/>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2" name="Google Shape;4892;p12"/>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3" name="Google Shape;4893;p12"/>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4" name="Google Shape;4894;p12"/>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5" name="Google Shape;4895;p12"/>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6" name="Google Shape;4896;p12"/>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7" name="Google Shape;4897;p12"/>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8" name="Google Shape;4898;p12"/>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9" name="Google Shape;4899;p12"/>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0" name="Google Shape;4900;p12"/>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1" name="Google Shape;4901;p12"/>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2" name="Google Shape;4902;p12"/>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3" name="Google Shape;4903;p12"/>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4" name="Google Shape;4904;p12"/>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5" name="Google Shape;4905;p12"/>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6" name="Google Shape;4906;p12"/>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7" name="Google Shape;4907;p12"/>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8" name="Google Shape;4908;p12"/>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9" name="Google Shape;4909;p12"/>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0" name="Google Shape;4910;p12"/>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1" name="Google Shape;4911;p12"/>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2" name="Google Shape;4912;p12"/>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3" name="Google Shape;4913;p12"/>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4" name="Google Shape;4914;p12"/>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5" name="Google Shape;4915;p12"/>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6" name="Google Shape;4916;p12"/>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7" name="Google Shape;4917;p12"/>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8" name="Google Shape;4918;p12"/>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9" name="Google Shape;4919;p12"/>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0" name="Google Shape;4920;p12"/>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1" name="Google Shape;4921;p12"/>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2" name="Google Shape;4922;p12"/>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3" name="Google Shape;4923;p12"/>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4" name="Google Shape;4924;p12"/>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5" name="Google Shape;4925;p12"/>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6" name="Google Shape;4926;p12"/>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7" name="Google Shape;4927;p12"/>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8" name="Google Shape;4928;p12"/>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9" name="Google Shape;4929;p12"/>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0" name="Google Shape;4930;p12"/>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1" name="Google Shape;4931;p12"/>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2" name="Google Shape;4932;p12"/>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3" name="Google Shape;4933;p12"/>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4" name="Google Shape;4934;p12"/>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5" name="Google Shape;4935;p12"/>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6" name="Google Shape;4936;p12"/>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7" name="Google Shape;4937;p12"/>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8" name="Google Shape;4938;p12"/>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9" name="Google Shape;4939;p12"/>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0" name="Google Shape;4940;p12"/>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1" name="Google Shape;4941;p12"/>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2" name="Google Shape;4942;p12"/>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3" name="Google Shape;4943;p12"/>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4" name="Google Shape;4944;p12"/>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5" name="Google Shape;4945;p12"/>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6" name="Google Shape;4946;p12"/>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7" name="Google Shape;4947;p12"/>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8" name="Google Shape;4948;p12"/>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9" name="Google Shape;4949;p12"/>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0" name="Google Shape;4950;p12"/>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1" name="Google Shape;4951;p12"/>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2" name="Google Shape;4952;p12"/>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3" name="Google Shape;4953;p12"/>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4" name="Google Shape;4954;p12"/>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5" name="Google Shape;4955;p12"/>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6" name="Google Shape;4956;p12"/>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7" name="Google Shape;4957;p12"/>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8" name="Google Shape;4958;p12"/>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9" name="Google Shape;4959;p12"/>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0" name="Google Shape;4960;p12"/>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1" name="Google Shape;4961;p12"/>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2" name="Google Shape;4962;p12"/>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3" name="Google Shape;4963;p12"/>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4" name="Google Shape;4964;p12"/>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5" name="Google Shape;4965;p12"/>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6" name="Google Shape;4966;p12"/>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7" name="Google Shape;4967;p12"/>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8" name="Google Shape;4968;p12"/>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9" name="Google Shape;4969;p12"/>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0" name="Google Shape;4970;p12"/>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1" name="Google Shape;4971;p12"/>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2" name="Google Shape;4972;p12"/>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3" name="Google Shape;4973;p12"/>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4" name="Google Shape;4974;p12"/>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5" name="Google Shape;4975;p12"/>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6" name="Google Shape;4976;p12"/>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7" name="Google Shape;4977;p12"/>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8" name="Google Shape;4978;p12"/>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9" name="Google Shape;4979;p12"/>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0" name="Google Shape;4980;p12"/>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1" name="Google Shape;4981;p12"/>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2" name="Google Shape;4982;p12"/>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3" name="Google Shape;4983;p12"/>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4" name="Google Shape;4984;p12"/>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5" name="Google Shape;4985;p12"/>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6" name="Google Shape;4986;p12"/>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7" name="Google Shape;4987;p12"/>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8" name="Google Shape;4988;p12"/>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9" name="Google Shape;4989;p12"/>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0" name="Google Shape;4990;p12"/>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1" name="Google Shape;4991;p12"/>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2" name="Google Shape;4992;p12"/>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3" name="Google Shape;4993;p12"/>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4" name="Google Shape;4994;p12"/>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5" name="Google Shape;4995;p12"/>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6" name="Google Shape;4996;p12"/>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7" name="Google Shape;4997;p12"/>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8" name="Google Shape;4998;p12"/>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9" name="Google Shape;4999;p12"/>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0" name="Google Shape;5000;p12"/>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1" name="Google Shape;5001;p12"/>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2" name="Google Shape;5002;p12"/>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3" name="Google Shape;5003;p12"/>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4" name="Google Shape;5004;p12"/>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5" name="Google Shape;5005;p12"/>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6" name="Google Shape;5006;p12"/>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7" name="Google Shape;5007;p12"/>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8" name="Google Shape;5008;p12"/>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9" name="Google Shape;5009;p12"/>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0" name="Google Shape;5010;p12"/>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1" name="Google Shape;5011;p12"/>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2" name="Google Shape;5012;p12"/>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13" name="Google Shape;5013;p12"/>
            <p:cNvGrpSpPr/>
            <p:nvPr/>
          </p:nvGrpSpPr>
          <p:grpSpPr>
            <a:xfrm>
              <a:off x="6323182" y="-849500"/>
              <a:ext cx="3760266" cy="2771226"/>
              <a:chOff x="6323182" y="-849500"/>
              <a:chExt cx="3760266" cy="2771226"/>
            </a:xfrm>
          </p:grpSpPr>
          <p:sp>
            <p:nvSpPr>
              <p:cNvPr id="5014" name="Google Shape;5014;p12"/>
              <p:cNvSpPr/>
              <p:nvPr/>
            </p:nvSpPr>
            <p:spPr>
              <a:xfrm>
                <a:off x="6323182" y="-849500"/>
                <a:ext cx="3137225" cy="2128716"/>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5" name="Google Shape;5015;p12"/>
              <p:cNvSpPr/>
              <p:nvPr/>
            </p:nvSpPr>
            <p:spPr>
              <a:xfrm>
                <a:off x="7916875" y="-605625"/>
                <a:ext cx="2166573" cy="2527351"/>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16" name="Google Shape;5016;p12"/>
            <p:cNvGrpSpPr/>
            <p:nvPr/>
          </p:nvGrpSpPr>
          <p:grpSpPr>
            <a:xfrm>
              <a:off x="-669580" y="3557122"/>
              <a:ext cx="4995980" cy="2825655"/>
              <a:chOff x="-669580" y="3557122"/>
              <a:chExt cx="4995980" cy="2825655"/>
            </a:xfrm>
          </p:grpSpPr>
          <p:sp>
            <p:nvSpPr>
              <p:cNvPr id="5017" name="Google Shape;5017;p12"/>
              <p:cNvSpPr/>
              <p:nvPr/>
            </p:nvSpPr>
            <p:spPr>
              <a:xfrm>
                <a:off x="-669580" y="4107128"/>
                <a:ext cx="2924171" cy="2275649"/>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8" name="Google Shape;5018;p12"/>
              <p:cNvSpPr/>
              <p:nvPr/>
            </p:nvSpPr>
            <p:spPr>
              <a:xfrm>
                <a:off x="-318700" y="3557122"/>
                <a:ext cx="4645100" cy="1653150"/>
              </a:xfrm>
              <a:custGeom>
                <a:rect b="b" l="l" r="r" t="t"/>
                <a:pathLst>
                  <a:path extrusionOk="0" h="66126" w="185804">
                    <a:moveTo>
                      <a:pt x="0" y="2729"/>
                    </a:moveTo>
                    <a:cubicBezTo>
                      <a:pt x="4718" y="2463"/>
                      <a:pt x="22062" y="-2055"/>
                      <a:pt x="28309" y="1135"/>
                    </a:cubicBezTo>
                    <a:cubicBezTo>
                      <a:pt x="34556" y="4325"/>
                      <a:pt x="30436" y="17283"/>
                      <a:pt x="37480" y="21868"/>
                    </a:cubicBezTo>
                    <a:cubicBezTo>
                      <a:pt x="44524" y="26453"/>
                      <a:pt x="60473" y="23463"/>
                      <a:pt x="70574" y="28646"/>
                    </a:cubicBezTo>
                    <a:cubicBezTo>
                      <a:pt x="80675" y="33829"/>
                      <a:pt x="84130" y="50243"/>
                      <a:pt x="98085" y="52968"/>
                    </a:cubicBezTo>
                    <a:cubicBezTo>
                      <a:pt x="112040" y="55693"/>
                      <a:pt x="139685" y="42801"/>
                      <a:pt x="154305" y="44994"/>
                    </a:cubicBezTo>
                    <a:cubicBezTo>
                      <a:pt x="168925" y="47187"/>
                      <a:pt x="180554" y="62604"/>
                      <a:pt x="185804" y="66126"/>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19" name="Google Shape;5019;p12"/>
          <p:cNvSpPr txBox="1"/>
          <p:nvPr>
            <p:ph idx="1" type="subTitle"/>
          </p:nvPr>
        </p:nvSpPr>
        <p:spPr>
          <a:xfrm>
            <a:off x="1096024" y="2496025"/>
            <a:ext cx="30945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5020" name="Google Shape;5020;p12"/>
          <p:cNvSpPr txBox="1"/>
          <p:nvPr>
            <p:ph idx="2" type="subTitle"/>
          </p:nvPr>
        </p:nvSpPr>
        <p:spPr>
          <a:xfrm>
            <a:off x="1096024" y="2867427"/>
            <a:ext cx="3094500" cy="88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5021" name="Google Shape;5021;p12"/>
          <p:cNvSpPr txBox="1"/>
          <p:nvPr>
            <p:ph idx="3" type="subTitle"/>
          </p:nvPr>
        </p:nvSpPr>
        <p:spPr>
          <a:xfrm>
            <a:off x="4953476" y="2496025"/>
            <a:ext cx="30945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5022" name="Google Shape;5022;p12"/>
          <p:cNvSpPr txBox="1"/>
          <p:nvPr>
            <p:ph idx="4" type="subTitle"/>
          </p:nvPr>
        </p:nvSpPr>
        <p:spPr>
          <a:xfrm>
            <a:off x="4953476" y="2867428"/>
            <a:ext cx="3094500" cy="88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5023" name="Google Shape;5023;p12"/>
          <p:cNvSpPr txBox="1"/>
          <p:nvPr>
            <p:ph type="title"/>
          </p:nvPr>
        </p:nvSpPr>
        <p:spPr>
          <a:xfrm>
            <a:off x="720000" y="311400"/>
            <a:ext cx="52371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24" name="Shape 5024"/>
        <p:cNvGrpSpPr/>
        <p:nvPr/>
      </p:nvGrpSpPr>
      <p:grpSpPr>
        <a:xfrm>
          <a:off x="0" y="0"/>
          <a:ext cx="0" cy="0"/>
          <a:chOff x="0" y="0"/>
          <a:chExt cx="0" cy="0"/>
        </a:xfrm>
      </p:grpSpPr>
      <p:sp>
        <p:nvSpPr>
          <p:cNvPr id="5025" name="Google Shape;5025;p13"/>
          <p:cNvSpPr txBox="1"/>
          <p:nvPr>
            <p:ph type="title"/>
          </p:nvPr>
        </p:nvSpPr>
        <p:spPr>
          <a:xfrm>
            <a:off x="720000" y="311400"/>
            <a:ext cx="57813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5026" name="Google Shape;5026;p13"/>
          <p:cNvGrpSpPr/>
          <p:nvPr/>
        </p:nvGrpSpPr>
        <p:grpSpPr>
          <a:xfrm>
            <a:off x="-265511" y="-805862"/>
            <a:ext cx="10759623" cy="7368049"/>
            <a:chOff x="-265511" y="-805862"/>
            <a:chExt cx="10759623" cy="7368049"/>
          </a:xfrm>
        </p:grpSpPr>
        <p:grpSp>
          <p:nvGrpSpPr>
            <p:cNvPr id="5027" name="Google Shape;5027;p13"/>
            <p:cNvGrpSpPr/>
            <p:nvPr/>
          </p:nvGrpSpPr>
          <p:grpSpPr>
            <a:xfrm>
              <a:off x="6210350" y="-805862"/>
              <a:ext cx="4283762" cy="2371713"/>
              <a:chOff x="6210350" y="-805862"/>
              <a:chExt cx="4283762" cy="2371713"/>
            </a:xfrm>
          </p:grpSpPr>
          <p:sp>
            <p:nvSpPr>
              <p:cNvPr id="5028" name="Google Shape;5028;p13"/>
              <p:cNvSpPr/>
              <p:nvPr/>
            </p:nvSpPr>
            <p:spPr>
              <a:xfrm>
                <a:off x="7446500" y="-805862"/>
                <a:ext cx="3047612" cy="2371713"/>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9" name="Google Shape;5029;p13"/>
              <p:cNvSpPr/>
              <p:nvPr/>
            </p:nvSpPr>
            <p:spPr>
              <a:xfrm>
                <a:off x="6210350" y="-99000"/>
                <a:ext cx="3429000" cy="1116525"/>
              </a:xfrm>
              <a:custGeom>
                <a:rect b="b" l="l" r="r" t="t"/>
                <a:pathLst>
                  <a:path extrusionOk="0" h="44661" w="137160">
                    <a:moveTo>
                      <a:pt x="0" y="0"/>
                    </a:moveTo>
                    <a:cubicBezTo>
                      <a:pt x="4054" y="5516"/>
                      <a:pt x="13889" y="29107"/>
                      <a:pt x="24322" y="33094"/>
                    </a:cubicBezTo>
                    <a:cubicBezTo>
                      <a:pt x="34755" y="37081"/>
                      <a:pt x="50505" y="21997"/>
                      <a:pt x="62599" y="23924"/>
                    </a:cubicBezTo>
                    <a:cubicBezTo>
                      <a:pt x="74694" y="25851"/>
                      <a:pt x="84462" y="44989"/>
                      <a:pt x="96889" y="44657"/>
                    </a:cubicBezTo>
                    <a:cubicBezTo>
                      <a:pt x="109316" y="44325"/>
                      <a:pt x="130448" y="25718"/>
                      <a:pt x="137160" y="2193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0" name="Google Shape;5030;p13"/>
            <p:cNvGrpSpPr/>
            <p:nvPr/>
          </p:nvGrpSpPr>
          <p:grpSpPr>
            <a:xfrm>
              <a:off x="3498635" y="4379400"/>
              <a:ext cx="5910876" cy="1684007"/>
              <a:chOff x="4791327" y="3919371"/>
              <a:chExt cx="4838238" cy="1378413"/>
            </a:xfrm>
          </p:grpSpPr>
          <p:sp>
            <p:nvSpPr>
              <p:cNvPr id="5031" name="Google Shape;5031;p13"/>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2" name="Google Shape;5032;p13"/>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3" name="Google Shape;5033;p13"/>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4" name="Google Shape;5034;p13"/>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5" name="Google Shape;5035;p13"/>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6" name="Google Shape;5036;p13"/>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7" name="Google Shape;5037;p13"/>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8" name="Google Shape;5038;p13"/>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9" name="Google Shape;5039;p13"/>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0" name="Google Shape;5040;p13"/>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1" name="Google Shape;5041;p13"/>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2" name="Google Shape;5042;p13"/>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3" name="Google Shape;5043;p13"/>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4" name="Google Shape;5044;p13"/>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5" name="Google Shape;5045;p13"/>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6" name="Google Shape;5046;p13"/>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7" name="Google Shape;5047;p13"/>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8" name="Google Shape;5048;p13"/>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9" name="Google Shape;5049;p13"/>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0" name="Google Shape;5050;p13"/>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1" name="Google Shape;5051;p13"/>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2" name="Google Shape;5052;p13"/>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3" name="Google Shape;5053;p13"/>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4" name="Google Shape;5054;p13"/>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5" name="Google Shape;5055;p13"/>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6" name="Google Shape;5056;p13"/>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7" name="Google Shape;5057;p13"/>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8" name="Google Shape;5058;p13"/>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9" name="Google Shape;5059;p13"/>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0" name="Google Shape;5060;p13"/>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1" name="Google Shape;5061;p13"/>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2" name="Google Shape;5062;p13"/>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3" name="Google Shape;5063;p13"/>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4" name="Google Shape;5064;p13"/>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5" name="Google Shape;5065;p13"/>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6" name="Google Shape;5066;p13"/>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7" name="Google Shape;5067;p13"/>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8" name="Google Shape;5068;p13"/>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9" name="Google Shape;5069;p13"/>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0" name="Google Shape;5070;p13"/>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1" name="Google Shape;5071;p13"/>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2" name="Google Shape;5072;p13"/>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3" name="Google Shape;5073;p13"/>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4" name="Google Shape;5074;p13"/>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5" name="Google Shape;5075;p13"/>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6" name="Google Shape;5076;p13"/>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7" name="Google Shape;5077;p13"/>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8" name="Google Shape;5078;p13"/>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9" name="Google Shape;5079;p13"/>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0" name="Google Shape;5080;p13"/>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1" name="Google Shape;5081;p13"/>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2" name="Google Shape;5082;p13"/>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3" name="Google Shape;5083;p13"/>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4" name="Google Shape;5084;p13"/>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5" name="Google Shape;5085;p13"/>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6" name="Google Shape;5086;p13"/>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7" name="Google Shape;5087;p13"/>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8" name="Google Shape;5088;p13"/>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9" name="Google Shape;5089;p13"/>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0" name="Google Shape;5090;p13"/>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1" name="Google Shape;5091;p13"/>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2" name="Google Shape;5092;p13"/>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3" name="Google Shape;5093;p13"/>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4" name="Google Shape;5094;p13"/>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5" name="Google Shape;5095;p13"/>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6" name="Google Shape;5096;p13"/>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7" name="Google Shape;5097;p13"/>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8" name="Google Shape;5098;p13"/>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9" name="Google Shape;5099;p13"/>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0" name="Google Shape;5100;p13"/>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1" name="Google Shape;5101;p13"/>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2" name="Google Shape;5102;p13"/>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3" name="Google Shape;5103;p13"/>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4" name="Google Shape;5104;p13"/>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5" name="Google Shape;5105;p13"/>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6" name="Google Shape;5106;p13"/>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7" name="Google Shape;5107;p13"/>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8" name="Google Shape;5108;p13"/>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9" name="Google Shape;5109;p13"/>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0" name="Google Shape;5110;p13"/>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1" name="Google Shape;5111;p13"/>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2" name="Google Shape;5112;p13"/>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3" name="Google Shape;5113;p13"/>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4" name="Google Shape;5114;p13"/>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5" name="Google Shape;5115;p13"/>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6" name="Google Shape;5116;p13"/>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7" name="Google Shape;5117;p13"/>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8" name="Google Shape;5118;p13"/>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9" name="Google Shape;5119;p13"/>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0" name="Google Shape;5120;p13"/>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1" name="Google Shape;5121;p13"/>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2" name="Google Shape;5122;p13"/>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3" name="Google Shape;5123;p13"/>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4" name="Google Shape;5124;p13"/>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5" name="Google Shape;5125;p13"/>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6" name="Google Shape;5126;p13"/>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7" name="Google Shape;5127;p13"/>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8" name="Google Shape;5128;p13"/>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9" name="Google Shape;5129;p13"/>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0" name="Google Shape;5130;p13"/>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1" name="Google Shape;5131;p13"/>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2" name="Google Shape;5132;p13"/>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3" name="Google Shape;5133;p13"/>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4" name="Google Shape;5134;p13"/>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5" name="Google Shape;5135;p13"/>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6" name="Google Shape;5136;p13"/>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7" name="Google Shape;5137;p13"/>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8" name="Google Shape;5138;p13"/>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9" name="Google Shape;5139;p13"/>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0" name="Google Shape;5140;p13"/>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1" name="Google Shape;5141;p13"/>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2" name="Google Shape;5142;p13"/>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3" name="Google Shape;5143;p13"/>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4" name="Google Shape;5144;p13"/>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5" name="Google Shape;5145;p13"/>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6" name="Google Shape;5146;p13"/>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7" name="Google Shape;5147;p13"/>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8" name="Google Shape;5148;p13"/>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9" name="Google Shape;5149;p13"/>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0" name="Google Shape;5150;p13"/>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1" name="Google Shape;5151;p13"/>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2" name="Google Shape;5152;p13"/>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3" name="Google Shape;5153;p13"/>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4" name="Google Shape;5154;p13"/>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5" name="Google Shape;5155;p13"/>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6" name="Google Shape;5156;p13"/>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7" name="Google Shape;5157;p13"/>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8" name="Google Shape;5158;p13"/>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9" name="Google Shape;5159;p13"/>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0" name="Google Shape;5160;p13"/>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1" name="Google Shape;5161;p13"/>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2" name="Google Shape;5162;p13"/>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3" name="Google Shape;5163;p13"/>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4" name="Google Shape;5164;p13"/>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5" name="Google Shape;5165;p13"/>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6" name="Google Shape;5166;p13"/>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7" name="Google Shape;5167;p13"/>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8" name="Google Shape;5168;p13"/>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9" name="Google Shape;5169;p13"/>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0" name="Google Shape;5170;p13"/>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1" name="Google Shape;5171;p13"/>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2" name="Google Shape;5172;p13"/>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3" name="Google Shape;5173;p13"/>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4" name="Google Shape;5174;p13"/>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5" name="Google Shape;5175;p13"/>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6" name="Google Shape;5176;p13"/>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7" name="Google Shape;5177;p13"/>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8" name="Google Shape;5178;p13"/>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9" name="Google Shape;5179;p13"/>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0" name="Google Shape;5180;p13"/>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1" name="Google Shape;5181;p13"/>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2" name="Google Shape;5182;p13"/>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3" name="Google Shape;5183;p13"/>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4" name="Google Shape;5184;p13"/>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5" name="Google Shape;5185;p13"/>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6" name="Google Shape;5186;p13"/>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7" name="Google Shape;5187;p13"/>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8" name="Google Shape;5188;p13"/>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9" name="Google Shape;5189;p13"/>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0" name="Google Shape;5190;p13"/>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1" name="Google Shape;5191;p13"/>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2" name="Google Shape;5192;p13"/>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3" name="Google Shape;5193;p13"/>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4" name="Google Shape;5194;p13"/>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5" name="Google Shape;5195;p13"/>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6" name="Google Shape;5196;p13"/>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7" name="Google Shape;5197;p13"/>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8" name="Google Shape;5198;p13"/>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9" name="Google Shape;5199;p13"/>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0" name="Google Shape;5200;p13"/>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1" name="Google Shape;5201;p13"/>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2" name="Google Shape;5202;p13"/>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3" name="Google Shape;5203;p13"/>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4" name="Google Shape;5204;p13"/>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5" name="Google Shape;5205;p13"/>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6" name="Google Shape;5206;p13"/>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7" name="Google Shape;5207;p13"/>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8" name="Google Shape;5208;p13"/>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9" name="Google Shape;5209;p13"/>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0" name="Google Shape;5210;p13"/>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1" name="Google Shape;5211;p13"/>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2" name="Google Shape;5212;p13"/>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3" name="Google Shape;5213;p13"/>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4" name="Google Shape;5214;p13"/>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5" name="Google Shape;5215;p13"/>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6" name="Google Shape;5216;p13"/>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7" name="Google Shape;5217;p13"/>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8" name="Google Shape;5218;p13"/>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9" name="Google Shape;5219;p13"/>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0" name="Google Shape;5220;p13"/>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1" name="Google Shape;5221;p13"/>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2" name="Google Shape;5222;p13"/>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3" name="Google Shape;5223;p13"/>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4" name="Google Shape;5224;p13"/>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5" name="Google Shape;5225;p13"/>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6" name="Google Shape;5226;p13"/>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7" name="Google Shape;5227;p13"/>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8" name="Google Shape;5228;p13"/>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9" name="Google Shape;5229;p13"/>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0" name="Google Shape;5230;p13"/>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1" name="Google Shape;5231;p13"/>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2" name="Google Shape;5232;p13"/>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3" name="Google Shape;5233;p13"/>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4" name="Google Shape;5234;p13"/>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5" name="Google Shape;5235;p13"/>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6" name="Google Shape;5236;p13"/>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7" name="Google Shape;5237;p13"/>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8" name="Google Shape;5238;p13"/>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9" name="Google Shape;5239;p13"/>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0" name="Google Shape;5240;p13"/>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1" name="Google Shape;5241;p13"/>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2" name="Google Shape;5242;p13"/>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3" name="Google Shape;5243;p13"/>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4" name="Google Shape;5244;p13"/>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5" name="Google Shape;5245;p13"/>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6" name="Google Shape;5246;p13"/>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7" name="Google Shape;5247;p13"/>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8" name="Google Shape;5248;p13"/>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9" name="Google Shape;5249;p13"/>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0" name="Google Shape;5250;p13"/>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1" name="Google Shape;5251;p13"/>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2" name="Google Shape;5252;p13"/>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3" name="Google Shape;5253;p13"/>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4" name="Google Shape;5254;p13"/>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5" name="Google Shape;5255;p13"/>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6" name="Google Shape;5256;p13"/>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7" name="Google Shape;5257;p13"/>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8" name="Google Shape;5258;p13"/>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9" name="Google Shape;5259;p13"/>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0" name="Google Shape;5260;p13"/>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1" name="Google Shape;5261;p13"/>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2" name="Google Shape;5262;p13"/>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3" name="Google Shape;5263;p13"/>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4" name="Google Shape;5264;p13"/>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5" name="Google Shape;5265;p13"/>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6" name="Google Shape;5266;p13"/>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7" name="Google Shape;5267;p13"/>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8" name="Google Shape;5268;p13"/>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9" name="Google Shape;5269;p13"/>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0" name="Google Shape;5270;p13"/>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1" name="Google Shape;5271;p13"/>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2" name="Google Shape;5272;p13"/>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3" name="Google Shape;5273;p13"/>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4" name="Google Shape;5274;p13"/>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5" name="Google Shape;5275;p13"/>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6" name="Google Shape;5276;p13"/>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7" name="Google Shape;5277;p13"/>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8" name="Google Shape;5278;p13"/>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9" name="Google Shape;5279;p13"/>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0" name="Google Shape;5280;p13"/>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1" name="Google Shape;5281;p13"/>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2" name="Google Shape;5282;p13"/>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3" name="Google Shape;5283;p13"/>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4" name="Google Shape;5284;p13"/>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5" name="Google Shape;5285;p13"/>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6" name="Google Shape;5286;p13"/>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7" name="Google Shape;5287;p13"/>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8" name="Google Shape;5288;p13"/>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9" name="Google Shape;5289;p13"/>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0" name="Google Shape;5290;p13"/>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1" name="Google Shape;5291;p13"/>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2" name="Google Shape;5292;p13"/>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3" name="Google Shape;5293;p13"/>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4" name="Google Shape;5294;p13"/>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5" name="Google Shape;5295;p13"/>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6" name="Google Shape;5296;p13"/>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7" name="Google Shape;5297;p13"/>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8" name="Google Shape;5298;p13"/>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9" name="Google Shape;5299;p13"/>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0" name="Google Shape;5300;p13"/>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1" name="Google Shape;5301;p13"/>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2" name="Google Shape;5302;p13"/>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3" name="Google Shape;5303;p13"/>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4" name="Google Shape;5304;p13"/>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5" name="Google Shape;5305;p13"/>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6" name="Google Shape;5306;p13"/>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7" name="Google Shape;5307;p13"/>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8" name="Google Shape;5308;p13"/>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9" name="Google Shape;5309;p13"/>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0" name="Google Shape;5310;p13"/>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1" name="Google Shape;5311;p13"/>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2" name="Google Shape;5312;p13"/>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3" name="Google Shape;5313;p13"/>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4" name="Google Shape;5314;p13"/>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5" name="Google Shape;5315;p13"/>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6" name="Google Shape;5316;p13"/>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7" name="Google Shape;5317;p13"/>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8" name="Google Shape;5318;p13"/>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9" name="Google Shape;5319;p13"/>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0" name="Google Shape;5320;p13"/>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1" name="Google Shape;5321;p13"/>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2" name="Google Shape;5322;p13"/>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3" name="Google Shape;5323;p13"/>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4" name="Google Shape;5324;p13"/>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5" name="Google Shape;5325;p13"/>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6" name="Google Shape;5326;p13"/>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7" name="Google Shape;5327;p13"/>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8" name="Google Shape;5328;p13"/>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9" name="Google Shape;5329;p13"/>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0" name="Google Shape;5330;p13"/>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1" name="Google Shape;5331;p13"/>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2" name="Google Shape;5332;p13"/>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3" name="Google Shape;5333;p13"/>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4" name="Google Shape;5334;p13"/>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5" name="Google Shape;5335;p13"/>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6" name="Google Shape;5336;p13"/>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7" name="Google Shape;5337;p13"/>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8" name="Google Shape;5338;p13"/>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9" name="Google Shape;5339;p13"/>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0" name="Google Shape;5340;p13"/>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1" name="Google Shape;5341;p13"/>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2" name="Google Shape;5342;p13"/>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3" name="Google Shape;5343;p13"/>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4" name="Google Shape;5344;p13"/>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5" name="Google Shape;5345;p13"/>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6" name="Google Shape;5346;p13"/>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7" name="Google Shape;5347;p13"/>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8" name="Google Shape;5348;p13"/>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9" name="Google Shape;5349;p13"/>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0" name="Google Shape;5350;p13"/>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1" name="Google Shape;5351;p13"/>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2" name="Google Shape;5352;p13"/>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3" name="Google Shape;5353;p13"/>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4" name="Google Shape;5354;p13"/>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5" name="Google Shape;5355;p13"/>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6" name="Google Shape;5356;p13"/>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7" name="Google Shape;5357;p13"/>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8" name="Google Shape;5358;p13"/>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9" name="Google Shape;5359;p13"/>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0" name="Google Shape;5360;p13"/>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1" name="Google Shape;5361;p13"/>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2" name="Google Shape;5362;p13"/>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3" name="Google Shape;5363;p13"/>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4" name="Google Shape;5364;p13"/>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5" name="Google Shape;5365;p13"/>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6" name="Google Shape;5366;p13"/>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7" name="Google Shape;5367;p13"/>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8" name="Google Shape;5368;p13"/>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9" name="Google Shape;5369;p13"/>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0" name="Google Shape;5370;p13"/>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1" name="Google Shape;5371;p13"/>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2" name="Google Shape;5372;p13"/>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3" name="Google Shape;5373;p13"/>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4" name="Google Shape;5374;p13"/>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5" name="Google Shape;5375;p13"/>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6" name="Google Shape;5376;p13"/>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7" name="Google Shape;5377;p13"/>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8" name="Google Shape;5378;p13"/>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9" name="Google Shape;5379;p13"/>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0" name="Google Shape;5380;p13"/>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1" name="Google Shape;5381;p13"/>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2" name="Google Shape;5382;p13"/>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3" name="Google Shape;5383;p13"/>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4" name="Google Shape;5384;p13"/>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5" name="Google Shape;5385;p13"/>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6" name="Google Shape;5386;p13"/>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7" name="Google Shape;5387;p13"/>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8" name="Google Shape;5388;p13"/>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9" name="Google Shape;5389;p13"/>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0" name="Google Shape;5390;p13"/>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1" name="Google Shape;5391;p13"/>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2" name="Google Shape;5392;p13"/>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3" name="Google Shape;5393;p13"/>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4" name="Google Shape;5394;p13"/>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5" name="Google Shape;5395;p13"/>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6" name="Google Shape;5396;p13"/>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7" name="Google Shape;5397;p13"/>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8" name="Google Shape;5398;p13"/>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9" name="Google Shape;5399;p13"/>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0" name="Google Shape;5400;p13"/>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1" name="Google Shape;5401;p13"/>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2" name="Google Shape;5402;p13"/>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3" name="Google Shape;5403;p13"/>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4" name="Google Shape;5404;p13"/>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5" name="Google Shape;5405;p13"/>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6" name="Google Shape;5406;p13"/>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7" name="Google Shape;5407;p13"/>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8" name="Google Shape;5408;p13"/>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9" name="Google Shape;5409;p13"/>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0" name="Google Shape;5410;p13"/>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1" name="Google Shape;5411;p13"/>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2" name="Google Shape;5412;p13"/>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3" name="Google Shape;5413;p13"/>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4" name="Google Shape;5414;p13"/>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5" name="Google Shape;5415;p13"/>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6" name="Google Shape;5416;p13"/>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7" name="Google Shape;5417;p13"/>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8" name="Google Shape;5418;p13"/>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9" name="Google Shape;5419;p13"/>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0" name="Google Shape;5420;p13"/>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1" name="Google Shape;5421;p13"/>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2" name="Google Shape;5422;p13"/>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3" name="Google Shape;5423;p13"/>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4" name="Google Shape;5424;p13"/>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5" name="Google Shape;5425;p13"/>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6" name="Google Shape;5426;p13"/>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7" name="Google Shape;5427;p13"/>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8" name="Google Shape;5428;p13"/>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9" name="Google Shape;5429;p13"/>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0" name="Google Shape;5430;p13"/>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1" name="Google Shape;5431;p13"/>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2" name="Google Shape;5432;p13"/>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3" name="Google Shape;5433;p13"/>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4" name="Google Shape;5434;p13"/>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5" name="Google Shape;5435;p13"/>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6" name="Google Shape;5436;p13"/>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7" name="Google Shape;5437;p13"/>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8" name="Google Shape;5438;p13"/>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9" name="Google Shape;5439;p13"/>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0" name="Google Shape;5440;p13"/>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1" name="Google Shape;5441;p13"/>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2" name="Google Shape;5442;p13"/>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3" name="Google Shape;5443;p13"/>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4" name="Google Shape;5444;p13"/>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5" name="Google Shape;5445;p13"/>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6" name="Google Shape;5446;p13"/>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7" name="Google Shape;5447;p13"/>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8" name="Google Shape;5448;p13"/>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9" name="Google Shape;5449;p13"/>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0" name="Google Shape;5450;p13"/>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1" name="Google Shape;5451;p13"/>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2" name="Google Shape;5452;p13"/>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3" name="Google Shape;5453;p13"/>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4" name="Google Shape;5454;p13"/>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5" name="Google Shape;5455;p13"/>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6" name="Google Shape;5456;p13"/>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7" name="Google Shape;5457;p13"/>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8" name="Google Shape;5458;p13"/>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9" name="Google Shape;5459;p13"/>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0" name="Google Shape;5460;p13"/>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1" name="Google Shape;5461;p13"/>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2" name="Google Shape;5462;p13"/>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3" name="Google Shape;5463;p13"/>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4" name="Google Shape;5464;p13"/>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5" name="Google Shape;5465;p13"/>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6" name="Google Shape;5466;p13"/>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7" name="Google Shape;5467;p13"/>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8" name="Google Shape;5468;p13"/>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9" name="Google Shape;5469;p13"/>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0" name="Google Shape;5470;p13"/>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1" name="Google Shape;5471;p13"/>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2" name="Google Shape;5472;p13"/>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3" name="Google Shape;5473;p13"/>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4" name="Google Shape;5474;p13"/>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5" name="Google Shape;5475;p13"/>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6" name="Google Shape;5476;p13"/>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7" name="Google Shape;5477;p13"/>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8" name="Google Shape;5478;p13"/>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9" name="Google Shape;5479;p13"/>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0" name="Google Shape;5480;p13"/>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1" name="Google Shape;5481;p13"/>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2" name="Google Shape;5482;p13"/>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3" name="Google Shape;5483;p13"/>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4" name="Google Shape;5484;p13"/>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5" name="Google Shape;5485;p13"/>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6" name="Google Shape;5486;p13"/>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7" name="Google Shape;5487;p13"/>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8" name="Google Shape;5488;p13"/>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9" name="Google Shape;5489;p13"/>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0" name="Google Shape;5490;p13"/>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1" name="Google Shape;5491;p13"/>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2" name="Google Shape;5492;p13"/>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3" name="Google Shape;5493;p13"/>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4" name="Google Shape;5494;p13"/>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5" name="Google Shape;5495;p13"/>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6" name="Google Shape;5496;p13"/>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7" name="Google Shape;5497;p13"/>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8" name="Google Shape;5498;p13"/>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9" name="Google Shape;5499;p13"/>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0" name="Google Shape;5500;p13"/>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1" name="Google Shape;5501;p13"/>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2" name="Google Shape;5502;p13"/>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3" name="Google Shape;5503;p13"/>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4" name="Google Shape;5504;p13"/>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5" name="Google Shape;5505;p13"/>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6" name="Google Shape;5506;p13"/>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7" name="Google Shape;5507;p13"/>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8" name="Google Shape;5508;p13"/>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9" name="Google Shape;5509;p13"/>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0" name="Google Shape;5510;p13"/>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1" name="Google Shape;5511;p13"/>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2" name="Google Shape;5512;p13"/>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3" name="Google Shape;5513;p13"/>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4" name="Google Shape;5514;p13"/>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5" name="Google Shape;5515;p13"/>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6" name="Google Shape;5516;p13"/>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7" name="Google Shape;5517;p13"/>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8" name="Google Shape;5518;p13"/>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9" name="Google Shape;5519;p13"/>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0" name="Google Shape;5520;p13"/>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1" name="Google Shape;5521;p13"/>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2" name="Google Shape;5522;p13"/>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3" name="Google Shape;5523;p13"/>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4" name="Google Shape;5524;p13"/>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5" name="Google Shape;5525;p13"/>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6" name="Google Shape;5526;p13"/>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7" name="Google Shape;5527;p13"/>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8" name="Google Shape;5528;p13"/>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9" name="Google Shape;5529;p13"/>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0" name="Google Shape;5530;p13"/>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1" name="Google Shape;5531;p13"/>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2" name="Google Shape;5532;p13"/>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3" name="Google Shape;5533;p13"/>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4" name="Google Shape;5534;p13"/>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5" name="Google Shape;5535;p13"/>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6" name="Google Shape;5536;p13"/>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7" name="Google Shape;5537;p13"/>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8" name="Google Shape;5538;p13"/>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9" name="Google Shape;5539;p13"/>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0" name="Google Shape;5540;p13"/>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1" name="Google Shape;5541;p13"/>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2" name="Google Shape;5542;p13"/>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3" name="Google Shape;5543;p13"/>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4" name="Google Shape;5544;p13"/>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5" name="Google Shape;5545;p13"/>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6" name="Google Shape;5546;p13"/>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7" name="Google Shape;5547;p13"/>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8" name="Google Shape;5548;p13"/>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9" name="Google Shape;5549;p13"/>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0" name="Google Shape;5550;p13"/>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1" name="Google Shape;5551;p13"/>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2" name="Google Shape;5552;p13"/>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3" name="Google Shape;5553;p13"/>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4" name="Google Shape;5554;p13"/>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5" name="Google Shape;5555;p13"/>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6" name="Google Shape;5556;p13"/>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7" name="Google Shape;5557;p13"/>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8" name="Google Shape;5558;p13"/>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9" name="Google Shape;5559;p13"/>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0" name="Google Shape;5560;p13"/>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1" name="Google Shape;5561;p13"/>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2" name="Google Shape;5562;p13"/>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3" name="Google Shape;5563;p13"/>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4" name="Google Shape;5564;p13"/>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5" name="Google Shape;5565;p13"/>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6" name="Google Shape;5566;p13"/>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7" name="Google Shape;5567;p13"/>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8" name="Google Shape;5568;p13"/>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9" name="Google Shape;5569;p13"/>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0" name="Google Shape;5570;p13"/>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1" name="Google Shape;5571;p13"/>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2" name="Google Shape;5572;p13"/>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3" name="Google Shape;5573;p13"/>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4" name="Google Shape;5574;p13"/>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5" name="Google Shape;5575;p13"/>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6" name="Google Shape;5576;p13"/>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7" name="Google Shape;5577;p13"/>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8" name="Google Shape;5578;p13"/>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9" name="Google Shape;5579;p13"/>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0" name="Google Shape;5580;p13"/>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1" name="Google Shape;5581;p13"/>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2" name="Google Shape;5582;p13"/>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3" name="Google Shape;5583;p13"/>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4" name="Google Shape;5584;p13"/>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5" name="Google Shape;5585;p13"/>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6" name="Google Shape;5586;p13"/>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7" name="Google Shape;5587;p13"/>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8" name="Google Shape;5588;p13"/>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9" name="Google Shape;5589;p13"/>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0" name="Google Shape;5590;p13"/>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1" name="Google Shape;5591;p13"/>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2" name="Google Shape;5592;p13"/>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3" name="Google Shape;5593;p13"/>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4" name="Google Shape;5594;p13"/>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5" name="Google Shape;5595;p13"/>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6" name="Google Shape;5596;p13"/>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7" name="Google Shape;5597;p13"/>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8" name="Google Shape;5598;p13"/>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9" name="Google Shape;5599;p13"/>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0" name="Google Shape;5600;p13"/>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1" name="Google Shape;5601;p13"/>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2" name="Google Shape;5602;p13"/>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3" name="Google Shape;5603;p13"/>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4" name="Google Shape;5604;p13"/>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5" name="Google Shape;5605;p13"/>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6" name="Google Shape;5606;p13"/>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7" name="Google Shape;5607;p13"/>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8" name="Google Shape;5608;p13"/>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9" name="Google Shape;5609;p13"/>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0" name="Google Shape;5610;p13"/>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1" name="Google Shape;5611;p13"/>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2" name="Google Shape;5612;p13"/>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3" name="Google Shape;5613;p13"/>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4" name="Google Shape;5614;p13"/>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5" name="Google Shape;5615;p13"/>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6" name="Google Shape;5616;p13"/>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7" name="Google Shape;5617;p13"/>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8" name="Google Shape;5618;p13"/>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9" name="Google Shape;5619;p13"/>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0" name="Google Shape;5620;p13"/>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1" name="Google Shape;5621;p13"/>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2" name="Google Shape;5622;p13"/>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3" name="Google Shape;5623;p13"/>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4" name="Google Shape;5624;p13"/>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5" name="Google Shape;5625;p13"/>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6" name="Google Shape;5626;p13"/>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7" name="Google Shape;5627;p13"/>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8" name="Google Shape;5628;p13"/>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9" name="Google Shape;5629;p13"/>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0" name="Google Shape;5630;p13"/>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1" name="Google Shape;5631;p13"/>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2" name="Google Shape;5632;p13"/>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3" name="Google Shape;5633;p13"/>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4" name="Google Shape;5634;p13"/>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5" name="Google Shape;5635;p13"/>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6" name="Google Shape;5636;p13"/>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7" name="Google Shape;5637;p13"/>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8" name="Google Shape;5638;p13"/>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9" name="Google Shape;5639;p13"/>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0" name="Google Shape;5640;p13"/>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1" name="Google Shape;5641;p13"/>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2" name="Google Shape;5642;p13"/>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3" name="Google Shape;5643;p13"/>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4" name="Google Shape;5644;p13"/>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5" name="Google Shape;5645;p13"/>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6" name="Google Shape;5646;p13"/>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7" name="Google Shape;5647;p13"/>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8" name="Google Shape;5648;p13"/>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9" name="Google Shape;5649;p13"/>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0" name="Google Shape;5650;p13"/>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1" name="Google Shape;5651;p13"/>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2" name="Google Shape;5652;p13"/>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3" name="Google Shape;5653;p13"/>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4" name="Google Shape;5654;p13"/>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5" name="Google Shape;5655;p13"/>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6" name="Google Shape;5656;p13"/>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7" name="Google Shape;5657;p13"/>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8" name="Google Shape;5658;p13"/>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9" name="Google Shape;5659;p13"/>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0" name="Google Shape;5660;p13"/>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1" name="Google Shape;5661;p13"/>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2" name="Google Shape;5662;p13"/>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3" name="Google Shape;5663;p13"/>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4" name="Google Shape;5664;p13"/>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5" name="Google Shape;5665;p13"/>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6" name="Google Shape;5666;p13"/>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7" name="Google Shape;5667;p13"/>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8" name="Google Shape;5668;p13"/>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9" name="Google Shape;5669;p13"/>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0" name="Google Shape;5670;p13"/>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1" name="Google Shape;5671;p13"/>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2" name="Google Shape;5672;p13"/>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3" name="Google Shape;5673;p13"/>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4" name="Google Shape;5674;p13"/>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5" name="Google Shape;5675;p13"/>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6" name="Google Shape;5676;p13"/>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7" name="Google Shape;5677;p13"/>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8" name="Google Shape;5678;p13"/>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9" name="Google Shape;5679;p13"/>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0" name="Google Shape;5680;p13"/>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1" name="Google Shape;5681;p13"/>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2" name="Google Shape;5682;p13"/>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3" name="Google Shape;5683;p13"/>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4" name="Google Shape;5684;p13"/>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5" name="Google Shape;5685;p13"/>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6" name="Google Shape;5686;p13"/>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7" name="Google Shape;5687;p13"/>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8" name="Google Shape;5688;p13"/>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9" name="Google Shape;5689;p13"/>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0" name="Google Shape;5690;p13"/>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1" name="Google Shape;5691;p13"/>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2" name="Google Shape;5692;p13"/>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3" name="Google Shape;5693;p13"/>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4" name="Google Shape;5694;p13"/>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5" name="Google Shape;5695;p13"/>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6" name="Google Shape;5696;p13"/>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7" name="Google Shape;5697;p13"/>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8" name="Google Shape;5698;p13"/>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9" name="Google Shape;5699;p13"/>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0" name="Google Shape;5700;p13"/>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1" name="Google Shape;5701;p13"/>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2" name="Google Shape;5702;p13"/>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3" name="Google Shape;5703;p13"/>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4" name="Google Shape;5704;p13"/>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5" name="Google Shape;5705;p13"/>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6" name="Google Shape;5706;p13"/>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7" name="Google Shape;5707;p13"/>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8" name="Google Shape;5708;p13"/>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9" name="Google Shape;5709;p13"/>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0" name="Google Shape;5710;p13"/>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1" name="Google Shape;5711;p13"/>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2" name="Google Shape;5712;p13"/>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3" name="Google Shape;5713;p13"/>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4" name="Google Shape;5714;p13"/>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5" name="Google Shape;5715;p13"/>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6" name="Google Shape;5716;p13"/>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7" name="Google Shape;5717;p13"/>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8" name="Google Shape;5718;p13"/>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9" name="Google Shape;5719;p13"/>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0" name="Google Shape;5720;p13"/>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1" name="Google Shape;5721;p13"/>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2" name="Google Shape;5722;p13"/>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3" name="Google Shape;5723;p13"/>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4" name="Google Shape;5724;p13"/>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5" name="Google Shape;5725;p13"/>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6" name="Google Shape;5726;p13"/>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7" name="Google Shape;5727;p13"/>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8" name="Google Shape;5728;p13"/>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9" name="Google Shape;5729;p13"/>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0" name="Google Shape;5730;p13"/>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31" name="Google Shape;5731;p13"/>
            <p:cNvSpPr/>
            <p:nvPr/>
          </p:nvSpPr>
          <p:spPr>
            <a:xfrm>
              <a:off x="-265511" y="4379400"/>
              <a:ext cx="2804845" cy="2182787"/>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32" name="Shape 5732"/>
        <p:cNvGrpSpPr/>
        <p:nvPr/>
      </p:nvGrpSpPr>
      <p:grpSpPr>
        <a:xfrm>
          <a:off x="0" y="0"/>
          <a:ext cx="0" cy="0"/>
          <a:chOff x="0" y="0"/>
          <a:chExt cx="0" cy="0"/>
        </a:xfrm>
      </p:grpSpPr>
      <p:sp>
        <p:nvSpPr>
          <p:cNvPr id="5733" name="Google Shape;5733;p14"/>
          <p:cNvSpPr txBox="1"/>
          <p:nvPr>
            <p:ph idx="1" type="subTitle"/>
          </p:nvPr>
        </p:nvSpPr>
        <p:spPr>
          <a:xfrm>
            <a:off x="1083236" y="2502583"/>
            <a:ext cx="3134700" cy="105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5734" name="Google Shape;5734;p14"/>
          <p:cNvSpPr txBox="1"/>
          <p:nvPr>
            <p:ph type="title"/>
          </p:nvPr>
        </p:nvSpPr>
        <p:spPr>
          <a:xfrm>
            <a:off x="1083275" y="1471433"/>
            <a:ext cx="3134700" cy="1050600"/>
          </a:xfrm>
          <a:prstGeom prst="rect">
            <a:avLst/>
          </a:prstGeom>
          <a:noFill/>
          <a:ln>
            <a:noFill/>
          </a:ln>
        </p:spPr>
        <p:txBody>
          <a:bodyPr anchorCtr="0" anchor="b" bIns="91425" lIns="91425" spcFirstLastPara="1" rIns="91425" wrap="square" tIns="91425">
            <a:noAutofit/>
          </a:bodyPr>
          <a:lstStyle>
            <a:lvl1pPr lvl="0" algn="ctr">
              <a:lnSpc>
                <a:spcPct val="80000"/>
              </a:lnSpc>
              <a:spcBef>
                <a:spcPts val="0"/>
              </a:spcBef>
              <a:spcAft>
                <a:spcPts val="0"/>
              </a:spcAft>
              <a:buSzPts val="3400"/>
              <a:buNone/>
              <a:defRPr/>
            </a:lvl1pPr>
            <a:lvl2pPr lvl="1"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2pPr>
            <a:lvl3pPr lvl="2"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3pPr>
            <a:lvl4pPr lvl="3"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4pPr>
            <a:lvl5pPr lvl="4"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5pPr>
            <a:lvl6pPr lvl="5"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6pPr>
            <a:lvl7pPr lvl="6"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7pPr>
            <a:lvl8pPr lvl="7"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8pPr>
            <a:lvl9pPr lvl="8"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9pPr>
          </a:lstStyle>
          <a:p/>
        </p:txBody>
      </p:sp>
      <p:grpSp>
        <p:nvGrpSpPr>
          <p:cNvPr id="5735" name="Google Shape;5735;p14"/>
          <p:cNvGrpSpPr/>
          <p:nvPr/>
        </p:nvGrpSpPr>
        <p:grpSpPr>
          <a:xfrm>
            <a:off x="-1336910" y="-1465050"/>
            <a:ext cx="11817819" cy="7863316"/>
            <a:chOff x="-1434963" y="-1465050"/>
            <a:chExt cx="11817819" cy="7863316"/>
          </a:xfrm>
        </p:grpSpPr>
        <p:sp>
          <p:nvSpPr>
            <p:cNvPr id="5736" name="Google Shape;5736;p14"/>
            <p:cNvSpPr/>
            <p:nvPr/>
          </p:nvSpPr>
          <p:spPr>
            <a:xfrm>
              <a:off x="6551196" y="-426371"/>
              <a:ext cx="3134735" cy="2868555"/>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7" name="Google Shape;5737;p14"/>
            <p:cNvSpPr/>
            <p:nvPr/>
          </p:nvSpPr>
          <p:spPr>
            <a:xfrm>
              <a:off x="-1434963" y="-1465050"/>
              <a:ext cx="2909789" cy="2890246"/>
            </a:xfrm>
            <a:custGeom>
              <a:rect b="b" l="l" r="r" t="t"/>
              <a:pathLst>
                <a:path extrusionOk="0" h="67882" w="68341">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38" name="Google Shape;5738;p14"/>
            <p:cNvGrpSpPr/>
            <p:nvPr/>
          </p:nvGrpSpPr>
          <p:grpSpPr>
            <a:xfrm>
              <a:off x="5022609" y="3507950"/>
              <a:ext cx="5360247" cy="2890316"/>
              <a:chOff x="5022609" y="3507950"/>
              <a:chExt cx="5360247" cy="2890316"/>
            </a:xfrm>
          </p:grpSpPr>
          <p:sp>
            <p:nvSpPr>
              <p:cNvPr id="5739" name="Google Shape;5739;p14"/>
              <p:cNvSpPr/>
              <p:nvPr/>
            </p:nvSpPr>
            <p:spPr>
              <a:xfrm>
                <a:off x="5022609" y="4390465"/>
                <a:ext cx="3217200" cy="858500"/>
              </a:xfrm>
              <a:custGeom>
                <a:rect b="b" l="l" r="r" t="t"/>
                <a:pathLst>
                  <a:path extrusionOk="0" h="34340" w="128688">
                    <a:moveTo>
                      <a:pt x="698" y="34340"/>
                    </a:moveTo>
                    <a:cubicBezTo>
                      <a:pt x="1562" y="31217"/>
                      <a:pt x="-3754" y="18125"/>
                      <a:pt x="5882" y="15600"/>
                    </a:cubicBezTo>
                    <a:cubicBezTo>
                      <a:pt x="15518" y="13075"/>
                      <a:pt x="43960" y="21780"/>
                      <a:pt x="58513" y="19188"/>
                    </a:cubicBezTo>
                    <a:cubicBezTo>
                      <a:pt x="73066" y="16596"/>
                      <a:pt x="81506" y="980"/>
                      <a:pt x="93202" y="50"/>
                    </a:cubicBezTo>
                    <a:cubicBezTo>
                      <a:pt x="104898" y="-880"/>
                      <a:pt x="122774" y="11347"/>
                      <a:pt x="128688" y="13606"/>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4"/>
              <p:cNvSpPr/>
              <p:nvPr/>
            </p:nvSpPr>
            <p:spPr>
              <a:xfrm>
                <a:off x="7905132" y="3507950"/>
                <a:ext cx="2477724" cy="2890316"/>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41" name="Google Shape;5741;p14"/>
            <p:cNvSpPr/>
            <p:nvPr/>
          </p:nvSpPr>
          <p:spPr>
            <a:xfrm>
              <a:off x="-589450" y="3316625"/>
              <a:ext cx="2477669" cy="2583907"/>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742" name="Shape 5742"/>
        <p:cNvGrpSpPr/>
        <p:nvPr/>
      </p:nvGrpSpPr>
      <p:grpSpPr>
        <a:xfrm>
          <a:off x="0" y="0"/>
          <a:ext cx="0" cy="0"/>
          <a:chOff x="0" y="0"/>
          <a:chExt cx="0" cy="0"/>
        </a:xfrm>
      </p:grpSpPr>
      <p:sp>
        <p:nvSpPr>
          <p:cNvPr id="5743" name="Google Shape;5743;p15"/>
          <p:cNvSpPr txBox="1"/>
          <p:nvPr>
            <p:ph type="title"/>
          </p:nvPr>
        </p:nvSpPr>
        <p:spPr>
          <a:xfrm>
            <a:off x="1714950" y="1460850"/>
            <a:ext cx="5714100" cy="22218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8500"/>
              <a:buNone/>
              <a:defRPr sz="9000"/>
            </a:lvl1pPr>
            <a:lvl2pPr lvl="1" algn="ctr">
              <a:lnSpc>
                <a:spcPct val="80000"/>
              </a:lnSpc>
              <a:spcBef>
                <a:spcPts val="0"/>
              </a:spcBef>
              <a:spcAft>
                <a:spcPts val="0"/>
              </a:spcAft>
              <a:buSzPts val="3600"/>
              <a:buNone/>
              <a:defRPr/>
            </a:lvl2pPr>
            <a:lvl3pPr lvl="2" algn="ctr">
              <a:lnSpc>
                <a:spcPct val="80000"/>
              </a:lnSpc>
              <a:spcBef>
                <a:spcPts val="0"/>
              </a:spcBef>
              <a:spcAft>
                <a:spcPts val="0"/>
              </a:spcAft>
              <a:buSzPts val="3600"/>
              <a:buNone/>
              <a:defRPr/>
            </a:lvl3pPr>
            <a:lvl4pPr lvl="3" algn="ctr">
              <a:lnSpc>
                <a:spcPct val="80000"/>
              </a:lnSpc>
              <a:spcBef>
                <a:spcPts val="0"/>
              </a:spcBef>
              <a:spcAft>
                <a:spcPts val="0"/>
              </a:spcAft>
              <a:buSzPts val="3600"/>
              <a:buNone/>
              <a:defRPr/>
            </a:lvl4pPr>
            <a:lvl5pPr lvl="4" algn="ctr">
              <a:lnSpc>
                <a:spcPct val="80000"/>
              </a:lnSpc>
              <a:spcBef>
                <a:spcPts val="0"/>
              </a:spcBef>
              <a:spcAft>
                <a:spcPts val="0"/>
              </a:spcAft>
              <a:buSzPts val="3600"/>
              <a:buNone/>
              <a:defRPr/>
            </a:lvl5pPr>
            <a:lvl6pPr lvl="5" algn="ctr">
              <a:lnSpc>
                <a:spcPct val="80000"/>
              </a:lnSpc>
              <a:spcBef>
                <a:spcPts val="0"/>
              </a:spcBef>
              <a:spcAft>
                <a:spcPts val="0"/>
              </a:spcAft>
              <a:buSzPts val="3600"/>
              <a:buNone/>
              <a:defRPr/>
            </a:lvl6pPr>
            <a:lvl7pPr lvl="6" algn="ctr">
              <a:lnSpc>
                <a:spcPct val="80000"/>
              </a:lnSpc>
              <a:spcBef>
                <a:spcPts val="0"/>
              </a:spcBef>
              <a:spcAft>
                <a:spcPts val="0"/>
              </a:spcAft>
              <a:buSzPts val="3600"/>
              <a:buNone/>
              <a:defRPr/>
            </a:lvl7pPr>
            <a:lvl8pPr lvl="7" algn="ctr">
              <a:lnSpc>
                <a:spcPct val="80000"/>
              </a:lnSpc>
              <a:spcBef>
                <a:spcPts val="0"/>
              </a:spcBef>
              <a:spcAft>
                <a:spcPts val="0"/>
              </a:spcAft>
              <a:buSzPts val="3600"/>
              <a:buNone/>
              <a:defRPr/>
            </a:lvl8pPr>
            <a:lvl9pPr lvl="8" algn="ctr">
              <a:lnSpc>
                <a:spcPct val="80000"/>
              </a:lnSpc>
              <a:spcBef>
                <a:spcPts val="0"/>
              </a:spcBef>
              <a:spcAft>
                <a:spcPts val="0"/>
              </a:spcAft>
              <a:buSzPts val="3600"/>
              <a:buNone/>
              <a:defRPr/>
            </a:lvl9pPr>
          </a:lstStyle>
          <a:p/>
        </p:txBody>
      </p:sp>
      <p:grpSp>
        <p:nvGrpSpPr>
          <p:cNvPr id="5744" name="Google Shape;5744;p15"/>
          <p:cNvGrpSpPr/>
          <p:nvPr/>
        </p:nvGrpSpPr>
        <p:grpSpPr>
          <a:xfrm>
            <a:off x="-681117" y="-1061075"/>
            <a:ext cx="10506233" cy="7265650"/>
            <a:chOff x="-831951" y="-1058712"/>
            <a:chExt cx="10506233" cy="7265650"/>
          </a:xfrm>
        </p:grpSpPr>
        <p:sp>
          <p:nvSpPr>
            <p:cNvPr id="5745" name="Google Shape;5745;p15"/>
            <p:cNvSpPr/>
            <p:nvPr/>
          </p:nvSpPr>
          <p:spPr>
            <a:xfrm>
              <a:off x="-831951" y="-816475"/>
              <a:ext cx="2405261" cy="2389107"/>
            </a:xfrm>
            <a:custGeom>
              <a:rect b="b" l="l" r="r" t="t"/>
              <a:pathLst>
                <a:path extrusionOk="0" h="67882" w="68341">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46" name="Google Shape;5746;p15"/>
            <p:cNvGrpSpPr/>
            <p:nvPr/>
          </p:nvGrpSpPr>
          <p:grpSpPr>
            <a:xfrm>
              <a:off x="3734402" y="4032073"/>
              <a:ext cx="5910876" cy="1684007"/>
              <a:chOff x="4791327" y="3919371"/>
              <a:chExt cx="4838238" cy="1378413"/>
            </a:xfrm>
          </p:grpSpPr>
          <p:sp>
            <p:nvSpPr>
              <p:cNvPr id="5747" name="Google Shape;5747;p15"/>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8" name="Google Shape;5748;p15"/>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9" name="Google Shape;5749;p15"/>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0" name="Google Shape;5750;p15"/>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1" name="Google Shape;5751;p15"/>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2" name="Google Shape;5752;p15"/>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3" name="Google Shape;5753;p15"/>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4" name="Google Shape;5754;p15"/>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5" name="Google Shape;5755;p15"/>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6" name="Google Shape;5756;p15"/>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7" name="Google Shape;5757;p15"/>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8" name="Google Shape;5758;p15"/>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9" name="Google Shape;5759;p15"/>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0" name="Google Shape;5760;p15"/>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1" name="Google Shape;5761;p15"/>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2" name="Google Shape;5762;p15"/>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3" name="Google Shape;5763;p15"/>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4" name="Google Shape;5764;p15"/>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5" name="Google Shape;5765;p15"/>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6" name="Google Shape;5766;p15"/>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7" name="Google Shape;5767;p15"/>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8" name="Google Shape;5768;p15"/>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9" name="Google Shape;5769;p15"/>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0" name="Google Shape;5770;p15"/>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1" name="Google Shape;5771;p15"/>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2" name="Google Shape;5772;p15"/>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3" name="Google Shape;5773;p15"/>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4" name="Google Shape;5774;p15"/>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5" name="Google Shape;5775;p15"/>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6" name="Google Shape;5776;p15"/>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7" name="Google Shape;5777;p15"/>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8" name="Google Shape;5778;p15"/>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9" name="Google Shape;5779;p15"/>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0" name="Google Shape;5780;p15"/>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1" name="Google Shape;5781;p15"/>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2" name="Google Shape;5782;p15"/>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3" name="Google Shape;5783;p15"/>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4" name="Google Shape;5784;p15"/>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5" name="Google Shape;5785;p15"/>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6" name="Google Shape;5786;p15"/>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7" name="Google Shape;5787;p15"/>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8" name="Google Shape;5788;p15"/>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9" name="Google Shape;5789;p15"/>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0" name="Google Shape;5790;p15"/>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1" name="Google Shape;5791;p15"/>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2" name="Google Shape;5792;p15"/>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3" name="Google Shape;5793;p15"/>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4" name="Google Shape;5794;p15"/>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5" name="Google Shape;5795;p15"/>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6" name="Google Shape;5796;p15"/>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7" name="Google Shape;5797;p15"/>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8" name="Google Shape;5798;p15"/>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9" name="Google Shape;5799;p15"/>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0" name="Google Shape;5800;p15"/>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1" name="Google Shape;5801;p15"/>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2" name="Google Shape;5802;p15"/>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3" name="Google Shape;5803;p15"/>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4" name="Google Shape;5804;p15"/>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5" name="Google Shape;5805;p15"/>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6" name="Google Shape;5806;p15"/>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7" name="Google Shape;5807;p15"/>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8" name="Google Shape;5808;p15"/>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9" name="Google Shape;5809;p15"/>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0" name="Google Shape;5810;p15"/>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1" name="Google Shape;5811;p15"/>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2" name="Google Shape;5812;p15"/>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3" name="Google Shape;5813;p15"/>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4" name="Google Shape;5814;p15"/>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5" name="Google Shape;5815;p15"/>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6" name="Google Shape;5816;p15"/>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7" name="Google Shape;5817;p15"/>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8" name="Google Shape;5818;p15"/>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9" name="Google Shape;5819;p15"/>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0" name="Google Shape;5820;p15"/>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1" name="Google Shape;5821;p15"/>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2" name="Google Shape;5822;p15"/>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3" name="Google Shape;5823;p15"/>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4" name="Google Shape;5824;p15"/>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5" name="Google Shape;5825;p15"/>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6" name="Google Shape;5826;p15"/>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7" name="Google Shape;5827;p15"/>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8" name="Google Shape;5828;p15"/>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9" name="Google Shape;5829;p15"/>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0" name="Google Shape;5830;p15"/>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1" name="Google Shape;5831;p15"/>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2" name="Google Shape;5832;p15"/>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3" name="Google Shape;5833;p15"/>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4" name="Google Shape;5834;p15"/>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5" name="Google Shape;5835;p15"/>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6" name="Google Shape;5836;p15"/>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7" name="Google Shape;5837;p15"/>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8" name="Google Shape;5838;p15"/>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9" name="Google Shape;5839;p15"/>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0" name="Google Shape;5840;p15"/>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1" name="Google Shape;5841;p15"/>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2" name="Google Shape;5842;p15"/>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3" name="Google Shape;5843;p15"/>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4" name="Google Shape;5844;p15"/>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5" name="Google Shape;5845;p15"/>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6" name="Google Shape;5846;p15"/>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7" name="Google Shape;5847;p15"/>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8" name="Google Shape;5848;p15"/>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9" name="Google Shape;5849;p15"/>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0" name="Google Shape;5850;p15"/>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1" name="Google Shape;5851;p15"/>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2" name="Google Shape;5852;p15"/>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3" name="Google Shape;5853;p15"/>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4" name="Google Shape;5854;p15"/>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5" name="Google Shape;5855;p15"/>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6" name="Google Shape;5856;p15"/>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7" name="Google Shape;5857;p15"/>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8" name="Google Shape;5858;p15"/>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9" name="Google Shape;5859;p15"/>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0" name="Google Shape;5860;p15"/>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1" name="Google Shape;5861;p15"/>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2" name="Google Shape;5862;p15"/>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3" name="Google Shape;5863;p15"/>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4" name="Google Shape;5864;p15"/>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5" name="Google Shape;5865;p15"/>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6" name="Google Shape;5866;p15"/>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7" name="Google Shape;5867;p15"/>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8" name="Google Shape;5868;p15"/>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9" name="Google Shape;5869;p15"/>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0" name="Google Shape;5870;p15"/>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1" name="Google Shape;5871;p15"/>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2" name="Google Shape;5872;p15"/>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3" name="Google Shape;5873;p15"/>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4" name="Google Shape;5874;p15"/>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5" name="Google Shape;5875;p15"/>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6" name="Google Shape;5876;p15"/>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7" name="Google Shape;5877;p15"/>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8" name="Google Shape;5878;p15"/>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9" name="Google Shape;5879;p15"/>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0" name="Google Shape;5880;p15"/>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1" name="Google Shape;5881;p15"/>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2" name="Google Shape;5882;p15"/>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3" name="Google Shape;5883;p15"/>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4" name="Google Shape;5884;p15"/>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5" name="Google Shape;5885;p15"/>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6" name="Google Shape;5886;p15"/>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7" name="Google Shape;5887;p15"/>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8" name="Google Shape;5888;p15"/>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9" name="Google Shape;5889;p15"/>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0" name="Google Shape;5890;p15"/>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1" name="Google Shape;5891;p15"/>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2" name="Google Shape;5892;p15"/>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3" name="Google Shape;5893;p15"/>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4" name="Google Shape;5894;p15"/>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5" name="Google Shape;5895;p15"/>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6" name="Google Shape;5896;p15"/>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7" name="Google Shape;5897;p15"/>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8" name="Google Shape;5898;p15"/>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9" name="Google Shape;5899;p15"/>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0" name="Google Shape;5900;p15"/>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1" name="Google Shape;5901;p15"/>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2" name="Google Shape;5902;p15"/>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3" name="Google Shape;5903;p15"/>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4" name="Google Shape;5904;p15"/>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5" name="Google Shape;5905;p15"/>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6" name="Google Shape;5906;p15"/>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7" name="Google Shape;5907;p15"/>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8" name="Google Shape;5908;p15"/>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9" name="Google Shape;5909;p15"/>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0" name="Google Shape;5910;p15"/>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1" name="Google Shape;5911;p15"/>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2" name="Google Shape;5912;p15"/>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3" name="Google Shape;5913;p15"/>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4" name="Google Shape;5914;p15"/>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5" name="Google Shape;5915;p15"/>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6" name="Google Shape;5916;p15"/>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7" name="Google Shape;5917;p15"/>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8" name="Google Shape;5918;p15"/>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9" name="Google Shape;5919;p15"/>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0" name="Google Shape;5920;p15"/>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1" name="Google Shape;5921;p15"/>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2" name="Google Shape;5922;p15"/>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3" name="Google Shape;5923;p15"/>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4" name="Google Shape;5924;p15"/>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5" name="Google Shape;5925;p15"/>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6" name="Google Shape;5926;p15"/>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7" name="Google Shape;5927;p15"/>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8" name="Google Shape;5928;p15"/>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9" name="Google Shape;5929;p15"/>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0" name="Google Shape;5930;p15"/>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1" name="Google Shape;5931;p15"/>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2" name="Google Shape;5932;p15"/>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3" name="Google Shape;5933;p15"/>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4" name="Google Shape;5934;p15"/>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5" name="Google Shape;5935;p15"/>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6" name="Google Shape;5936;p15"/>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7" name="Google Shape;5937;p15"/>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8" name="Google Shape;5938;p15"/>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9" name="Google Shape;5939;p15"/>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0" name="Google Shape;5940;p15"/>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1" name="Google Shape;5941;p15"/>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2" name="Google Shape;5942;p15"/>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3" name="Google Shape;5943;p15"/>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4" name="Google Shape;5944;p15"/>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5" name="Google Shape;5945;p15"/>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6" name="Google Shape;5946;p15"/>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7" name="Google Shape;5947;p15"/>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8" name="Google Shape;5948;p15"/>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9" name="Google Shape;5949;p15"/>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0" name="Google Shape;5950;p15"/>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1" name="Google Shape;5951;p15"/>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2" name="Google Shape;5952;p15"/>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3" name="Google Shape;5953;p15"/>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4" name="Google Shape;5954;p15"/>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5" name="Google Shape;5955;p15"/>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6" name="Google Shape;5956;p15"/>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7" name="Google Shape;5957;p15"/>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8" name="Google Shape;5958;p15"/>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9" name="Google Shape;5959;p15"/>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0" name="Google Shape;5960;p15"/>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1" name="Google Shape;5961;p15"/>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2" name="Google Shape;5962;p15"/>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3" name="Google Shape;5963;p15"/>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4" name="Google Shape;5964;p15"/>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5" name="Google Shape;5965;p15"/>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6" name="Google Shape;5966;p15"/>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7" name="Google Shape;5967;p15"/>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8" name="Google Shape;5968;p15"/>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9" name="Google Shape;5969;p15"/>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0" name="Google Shape;5970;p15"/>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1" name="Google Shape;5971;p15"/>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2" name="Google Shape;5972;p15"/>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3" name="Google Shape;5973;p15"/>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4" name="Google Shape;5974;p15"/>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5" name="Google Shape;5975;p15"/>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6" name="Google Shape;5976;p15"/>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7" name="Google Shape;5977;p15"/>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8" name="Google Shape;5978;p15"/>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9" name="Google Shape;5979;p15"/>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0" name="Google Shape;5980;p15"/>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1" name="Google Shape;5981;p15"/>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2" name="Google Shape;5982;p15"/>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3" name="Google Shape;5983;p15"/>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4" name="Google Shape;5984;p15"/>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5" name="Google Shape;5985;p15"/>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6" name="Google Shape;5986;p15"/>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7" name="Google Shape;5987;p15"/>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8" name="Google Shape;5988;p15"/>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9" name="Google Shape;5989;p15"/>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0" name="Google Shape;5990;p15"/>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1" name="Google Shape;5991;p15"/>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2" name="Google Shape;5992;p15"/>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3" name="Google Shape;5993;p15"/>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4" name="Google Shape;5994;p15"/>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5" name="Google Shape;5995;p15"/>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6" name="Google Shape;5996;p15"/>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7" name="Google Shape;5997;p15"/>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8" name="Google Shape;5998;p15"/>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9" name="Google Shape;5999;p15"/>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0" name="Google Shape;6000;p15"/>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1" name="Google Shape;6001;p15"/>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2" name="Google Shape;6002;p15"/>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3" name="Google Shape;6003;p15"/>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4" name="Google Shape;6004;p15"/>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5" name="Google Shape;6005;p15"/>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6" name="Google Shape;6006;p15"/>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7" name="Google Shape;6007;p15"/>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8" name="Google Shape;6008;p15"/>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9" name="Google Shape;6009;p15"/>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0" name="Google Shape;6010;p15"/>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1" name="Google Shape;6011;p15"/>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2" name="Google Shape;6012;p15"/>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3" name="Google Shape;6013;p15"/>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4" name="Google Shape;6014;p15"/>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5" name="Google Shape;6015;p15"/>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6" name="Google Shape;6016;p15"/>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7" name="Google Shape;6017;p15"/>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8" name="Google Shape;6018;p15"/>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9" name="Google Shape;6019;p15"/>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0" name="Google Shape;6020;p15"/>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1" name="Google Shape;6021;p15"/>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2" name="Google Shape;6022;p15"/>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3" name="Google Shape;6023;p15"/>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4" name="Google Shape;6024;p15"/>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5" name="Google Shape;6025;p15"/>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6" name="Google Shape;6026;p15"/>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7" name="Google Shape;6027;p15"/>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8" name="Google Shape;6028;p15"/>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9" name="Google Shape;6029;p15"/>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0" name="Google Shape;6030;p15"/>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1" name="Google Shape;6031;p15"/>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2" name="Google Shape;6032;p15"/>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3" name="Google Shape;6033;p15"/>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4" name="Google Shape;6034;p15"/>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5" name="Google Shape;6035;p15"/>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6" name="Google Shape;6036;p15"/>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7" name="Google Shape;6037;p15"/>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8" name="Google Shape;6038;p15"/>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9" name="Google Shape;6039;p15"/>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0" name="Google Shape;6040;p15"/>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1" name="Google Shape;6041;p15"/>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2" name="Google Shape;6042;p15"/>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3" name="Google Shape;6043;p15"/>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4" name="Google Shape;6044;p15"/>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5" name="Google Shape;6045;p15"/>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6" name="Google Shape;6046;p15"/>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7" name="Google Shape;6047;p15"/>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8" name="Google Shape;6048;p15"/>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9" name="Google Shape;6049;p15"/>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0" name="Google Shape;6050;p15"/>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1" name="Google Shape;6051;p15"/>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2" name="Google Shape;6052;p15"/>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3" name="Google Shape;6053;p15"/>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4" name="Google Shape;6054;p15"/>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5" name="Google Shape;6055;p15"/>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6" name="Google Shape;6056;p15"/>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7" name="Google Shape;6057;p15"/>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8" name="Google Shape;6058;p15"/>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9" name="Google Shape;6059;p15"/>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0" name="Google Shape;6060;p15"/>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1" name="Google Shape;6061;p15"/>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2" name="Google Shape;6062;p15"/>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3" name="Google Shape;6063;p15"/>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4" name="Google Shape;6064;p15"/>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5" name="Google Shape;6065;p15"/>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6" name="Google Shape;6066;p15"/>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7" name="Google Shape;6067;p15"/>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8" name="Google Shape;6068;p15"/>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9" name="Google Shape;6069;p15"/>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0" name="Google Shape;6070;p15"/>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1" name="Google Shape;6071;p15"/>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2" name="Google Shape;6072;p15"/>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3" name="Google Shape;6073;p15"/>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4" name="Google Shape;6074;p15"/>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5" name="Google Shape;6075;p15"/>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6" name="Google Shape;6076;p15"/>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7" name="Google Shape;6077;p15"/>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8" name="Google Shape;6078;p15"/>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9" name="Google Shape;6079;p15"/>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0" name="Google Shape;6080;p15"/>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1" name="Google Shape;6081;p15"/>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2" name="Google Shape;6082;p15"/>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3" name="Google Shape;6083;p15"/>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4" name="Google Shape;6084;p15"/>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5" name="Google Shape;6085;p15"/>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6" name="Google Shape;6086;p15"/>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7" name="Google Shape;6087;p15"/>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8" name="Google Shape;6088;p15"/>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9" name="Google Shape;6089;p15"/>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0" name="Google Shape;6090;p15"/>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1" name="Google Shape;6091;p15"/>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2" name="Google Shape;6092;p15"/>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3" name="Google Shape;6093;p15"/>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4" name="Google Shape;6094;p15"/>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5" name="Google Shape;6095;p15"/>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6" name="Google Shape;6096;p15"/>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7" name="Google Shape;6097;p15"/>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8" name="Google Shape;6098;p15"/>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9" name="Google Shape;6099;p15"/>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0" name="Google Shape;6100;p15"/>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1" name="Google Shape;6101;p15"/>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2" name="Google Shape;6102;p15"/>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3" name="Google Shape;6103;p15"/>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4" name="Google Shape;6104;p15"/>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5" name="Google Shape;6105;p15"/>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6" name="Google Shape;6106;p15"/>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7" name="Google Shape;6107;p15"/>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8" name="Google Shape;6108;p15"/>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9" name="Google Shape;6109;p15"/>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0" name="Google Shape;6110;p15"/>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1" name="Google Shape;6111;p15"/>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2" name="Google Shape;6112;p15"/>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3" name="Google Shape;6113;p15"/>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4" name="Google Shape;6114;p15"/>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5" name="Google Shape;6115;p15"/>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6" name="Google Shape;6116;p15"/>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7" name="Google Shape;6117;p15"/>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8" name="Google Shape;6118;p15"/>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9" name="Google Shape;6119;p15"/>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0" name="Google Shape;6120;p15"/>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1" name="Google Shape;6121;p15"/>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2" name="Google Shape;6122;p15"/>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3" name="Google Shape;6123;p15"/>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4" name="Google Shape;6124;p15"/>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5" name="Google Shape;6125;p15"/>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6" name="Google Shape;6126;p15"/>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7" name="Google Shape;6127;p15"/>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8" name="Google Shape;6128;p15"/>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9" name="Google Shape;6129;p15"/>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0" name="Google Shape;6130;p15"/>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1" name="Google Shape;6131;p15"/>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2" name="Google Shape;6132;p15"/>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3" name="Google Shape;6133;p15"/>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4" name="Google Shape;6134;p15"/>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5" name="Google Shape;6135;p15"/>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6" name="Google Shape;6136;p15"/>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7" name="Google Shape;6137;p15"/>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8" name="Google Shape;6138;p15"/>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9" name="Google Shape;6139;p15"/>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0" name="Google Shape;6140;p15"/>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1" name="Google Shape;6141;p15"/>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2" name="Google Shape;6142;p15"/>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3" name="Google Shape;6143;p15"/>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4" name="Google Shape;6144;p15"/>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5" name="Google Shape;6145;p15"/>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6" name="Google Shape;6146;p15"/>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7" name="Google Shape;6147;p15"/>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8" name="Google Shape;6148;p15"/>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9" name="Google Shape;6149;p15"/>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0" name="Google Shape;6150;p15"/>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1" name="Google Shape;6151;p15"/>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2" name="Google Shape;6152;p15"/>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3" name="Google Shape;6153;p15"/>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4" name="Google Shape;6154;p15"/>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5" name="Google Shape;6155;p15"/>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6" name="Google Shape;6156;p15"/>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7" name="Google Shape;6157;p15"/>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8" name="Google Shape;6158;p15"/>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9" name="Google Shape;6159;p15"/>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0" name="Google Shape;6160;p15"/>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1" name="Google Shape;6161;p15"/>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2" name="Google Shape;6162;p15"/>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3" name="Google Shape;6163;p15"/>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4" name="Google Shape;6164;p15"/>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5" name="Google Shape;6165;p15"/>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6" name="Google Shape;6166;p15"/>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7" name="Google Shape;6167;p15"/>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8" name="Google Shape;6168;p15"/>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9" name="Google Shape;6169;p15"/>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0" name="Google Shape;6170;p15"/>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1" name="Google Shape;6171;p15"/>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2" name="Google Shape;6172;p15"/>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3" name="Google Shape;6173;p15"/>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4" name="Google Shape;6174;p15"/>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5" name="Google Shape;6175;p15"/>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6" name="Google Shape;6176;p15"/>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7" name="Google Shape;6177;p15"/>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8" name="Google Shape;6178;p15"/>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9" name="Google Shape;6179;p15"/>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0" name="Google Shape;6180;p15"/>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1" name="Google Shape;6181;p15"/>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2" name="Google Shape;6182;p15"/>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3" name="Google Shape;6183;p15"/>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4" name="Google Shape;6184;p15"/>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5" name="Google Shape;6185;p15"/>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6" name="Google Shape;6186;p15"/>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7" name="Google Shape;6187;p15"/>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8" name="Google Shape;6188;p15"/>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9" name="Google Shape;6189;p15"/>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0" name="Google Shape;6190;p15"/>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1" name="Google Shape;6191;p15"/>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2" name="Google Shape;6192;p15"/>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3" name="Google Shape;6193;p15"/>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4" name="Google Shape;6194;p15"/>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5" name="Google Shape;6195;p15"/>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6" name="Google Shape;6196;p15"/>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7" name="Google Shape;6197;p15"/>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8" name="Google Shape;6198;p15"/>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9" name="Google Shape;6199;p15"/>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0" name="Google Shape;6200;p15"/>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1" name="Google Shape;6201;p15"/>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2" name="Google Shape;6202;p15"/>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3" name="Google Shape;6203;p15"/>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4" name="Google Shape;6204;p15"/>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5" name="Google Shape;6205;p15"/>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6" name="Google Shape;6206;p15"/>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7" name="Google Shape;6207;p15"/>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8" name="Google Shape;6208;p15"/>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9" name="Google Shape;6209;p15"/>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0" name="Google Shape;6210;p15"/>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1" name="Google Shape;6211;p15"/>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2" name="Google Shape;6212;p15"/>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3" name="Google Shape;6213;p15"/>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4" name="Google Shape;6214;p15"/>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5" name="Google Shape;6215;p15"/>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6" name="Google Shape;6216;p15"/>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7" name="Google Shape;6217;p15"/>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8" name="Google Shape;6218;p15"/>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9" name="Google Shape;6219;p15"/>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0" name="Google Shape;6220;p15"/>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1" name="Google Shape;6221;p15"/>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2" name="Google Shape;6222;p15"/>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3" name="Google Shape;6223;p15"/>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4" name="Google Shape;6224;p15"/>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5" name="Google Shape;6225;p15"/>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6" name="Google Shape;6226;p15"/>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7" name="Google Shape;6227;p15"/>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8" name="Google Shape;6228;p15"/>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9" name="Google Shape;6229;p15"/>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0" name="Google Shape;6230;p15"/>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1" name="Google Shape;6231;p15"/>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2" name="Google Shape;6232;p15"/>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3" name="Google Shape;6233;p15"/>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4" name="Google Shape;6234;p15"/>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5" name="Google Shape;6235;p15"/>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6" name="Google Shape;6236;p15"/>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7" name="Google Shape;6237;p15"/>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8" name="Google Shape;6238;p15"/>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9" name="Google Shape;6239;p15"/>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0" name="Google Shape;6240;p15"/>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1" name="Google Shape;6241;p15"/>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2" name="Google Shape;6242;p15"/>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3" name="Google Shape;6243;p15"/>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4" name="Google Shape;6244;p15"/>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5" name="Google Shape;6245;p15"/>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6" name="Google Shape;6246;p15"/>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7" name="Google Shape;6247;p15"/>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8" name="Google Shape;6248;p15"/>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9" name="Google Shape;6249;p15"/>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0" name="Google Shape;6250;p15"/>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1" name="Google Shape;6251;p15"/>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2" name="Google Shape;6252;p15"/>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3" name="Google Shape;6253;p15"/>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4" name="Google Shape;6254;p15"/>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5" name="Google Shape;6255;p15"/>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6" name="Google Shape;6256;p15"/>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7" name="Google Shape;6257;p15"/>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8" name="Google Shape;6258;p15"/>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9" name="Google Shape;6259;p15"/>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0" name="Google Shape;6260;p15"/>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1" name="Google Shape;6261;p15"/>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2" name="Google Shape;6262;p15"/>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3" name="Google Shape;6263;p15"/>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4" name="Google Shape;6264;p15"/>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5" name="Google Shape;6265;p15"/>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6" name="Google Shape;6266;p15"/>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7" name="Google Shape;6267;p15"/>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8" name="Google Shape;6268;p15"/>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9" name="Google Shape;6269;p15"/>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0" name="Google Shape;6270;p15"/>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1" name="Google Shape;6271;p15"/>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2" name="Google Shape;6272;p15"/>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3" name="Google Shape;6273;p15"/>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4" name="Google Shape;6274;p15"/>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5" name="Google Shape;6275;p15"/>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6" name="Google Shape;6276;p15"/>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7" name="Google Shape;6277;p15"/>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8" name="Google Shape;6278;p15"/>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9" name="Google Shape;6279;p15"/>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0" name="Google Shape;6280;p15"/>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1" name="Google Shape;6281;p15"/>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2" name="Google Shape;6282;p15"/>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3" name="Google Shape;6283;p15"/>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4" name="Google Shape;6284;p15"/>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5" name="Google Shape;6285;p15"/>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6" name="Google Shape;6286;p15"/>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7" name="Google Shape;6287;p15"/>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8" name="Google Shape;6288;p15"/>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9" name="Google Shape;6289;p15"/>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0" name="Google Shape;6290;p15"/>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1" name="Google Shape;6291;p15"/>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2" name="Google Shape;6292;p15"/>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3" name="Google Shape;6293;p15"/>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4" name="Google Shape;6294;p15"/>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5" name="Google Shape;6295;p15"/>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6" name="Google Shape;6296;p15"/>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7" name="Google Shape;6297;p15"/>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8" name="Google Shape;6298;p15"/>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9" name="Google Shape;6299;p15"/>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0" name="Google Shape;6300;p15"/>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1" name="Google Shape;6301;p15"/>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2" name="Google Shape;6302;p15"/>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3" name="Google Shape;6303;p15"/>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4" name="Google Shape;6304;p15"/>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5" name="Google Shape;6305;p15"/>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6" name="Google Shape;6306;p15"/>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7" name="Google Shape;6307;p15"/>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8" name="Google Shape;6308;p15"/>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9" name="Google Shape;6309;p15"/>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0" name="Google Shape;6310;p15"/>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1" name="Google Shape;6311;p15"/>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2" name="Google Shape;6312;p15"/>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3" name="Google Shape;6313;p15"/>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4" name="Google Shape;6314;p15"/>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5" name="Google Shape;6315;p15"/>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6" name="Google Shape;6316;p15"/>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7" name="Google Shape;6317;p15"/>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8" name="Google Shape;6318;p15"/>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9" name="Google Shape;6319;p15"/>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0" name="Google Shape;6320;p15"/>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1" name="Google Shape;6321;p15"/>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2" name="Google Shape;6322;p15"/>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3" name="Google Shape;6323;p15"/>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4" name="Google Shape;6324;p15"/>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5" name="Google Shape;6325;p15"/>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6" name="Google Shape;6326;p15"/>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7" name="Google Shape;6327;p15"/>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8" name="Google Shape;6328;p15"/>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9" name="Google Shape;6329;p15"/>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0" name="Google Shape;6330;p15"/>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1" name="Google Shape;6331;p15"/>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2" name="Google Shape;6332;p15"/>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3" name="Google Shape;6333;p15"/>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4" name="Google Shape;6334;p15"/>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5" name="Google Shape;6335;p15"/>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6" name="Google Shape;6336;p15"/>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7" name="Google Shape;6337;p15"/>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8" name="Google Shape;6338;p15"/>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9" name="Google Shape;6339;p15"/>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0" name="Google Shape;6340;p15"/>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1" name="Google Shape;6341;p15"/>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2" name="Google Shape;6342;p15"/>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3" name="Google Shape;6343;p15"/>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4" name="Google Shape;6344;p15"/>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5" name="Google Shape;6345;p15"/>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6" name="Google Shape;6346;p15"/>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7" name="Google Shape;6347;p15"/>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8" name="Google Shape;6348;p15"/>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9" name="Google Shape;6349;p15"/>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0" name="Google Shape;6350;p15"/>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1" name="Google Shape;6351;p15"/>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2" name="Google Shape;6352;p15"/>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3" name="Google Shape;6353;p15"/>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4" name="Google Shape;6354;p15"/>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5" name="Google Shape;6355;p15"/>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6" name="Google Shape;6356;p15"/>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7" name="Google Shape;6357;p15"/>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8" name="Google Shape;6358;p15"/>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9" name="Google Shape;6359;p15"/>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0" name="Google Shape;6360;p15"/>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1" name="Google Shape;6361;p15"/>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2" name="Google Shape;6362;p15"/>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3" name="Google Shape;6363;p15"/>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4" name="Google Shape;6364;p15"/>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5" name="Google Shape;6365;p15"/>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6" name="Google Shape;6366;p15"/>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7" name="Google Shape;6367;p15"/>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8" name="Google Shape;6368;p15"/>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9" name="Google Shape;6369;p15"/>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0" name="Google Shape;6370;p15"/>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1" name="Google Shape;6371;p15"/>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2" name="Google Shape;6372;p15"/>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3" name="Google Shape;6373;p15"/>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4" name="Google Shape;6374;p15"/>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5" name="Google Shape;6375;p15"/>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6" name="Google Shape;6376;p15"/>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7" name="Google Shape;6377;p15"/>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8" name="Google Shape;6378;p15"/>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9" name="Google Shape;6379;p15"/>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0" name="Google Shape;6380;p15"/>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1" name="Google Shape;6381;p15"/>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2" name="Google Shape;6382;p15"/>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3" name="Google Shape;6383;p15"/>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4" name="Google Shape;6384;p15"/>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5" name="Google Shape;6385;p15"/>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6" name="Google Shape;6386;p15"/>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7" name="Google Shape;6387;p15"/>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8" name="Google Shape;6388;p15"/>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9" name="Google Shape;6389;p15"/>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0" name="Google Shape;6390;p15"/>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1" name="Google Shape;6391;p15"/>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2" name="Google Shape;6392;p15"/>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3" name="Google Shape;6393;p15"/>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4" name="Google Shape;6394;p15"/>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5" name="Google Shape;6395;p15"/>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6" name="Google Shape;6396;p15"/>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7" name="Google Shape;6397;p15"/>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8" name="Google Shape;6398;p15"/>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9" name="Google Shape;6399;p15"/>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0" name="Google Shape;6400;p15"/>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1" name="Google Shape;6401;p15"/>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2" name="Google Shape;6402;p15"/>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3" name="Google Shape;6403;p15"/>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4" name="Google Shape;6404;p15"/>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5" name="Google Shape;6405;p15"/>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6" name="Google Shape;6406;p15"/>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7" name="Google Shape;6407;p15"/>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8" name="Google Shape;6408;p15"/>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9" name="Google Shape;6409;p15"/>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0" name="Google Shape;6410;p15"/>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1" name="Google Shape;6411;p15"/>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2" name="Google Shape;6412;p15"/>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3" name="Google Shape;6413;p15"/>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4" name="Google Shape;6414;p15"/>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5" name="Google Shape;6415;p15"/>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6" name="Google Shape;6416;p15"/>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7" name="Google Shape;6417;p15"/>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8" name="Google Shape;6418;p15"/>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9" name="Google Shape;6419;p15"/>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0" name="Google Shape;6420;p15"/>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1" name="Google Shape;6421;p15"/>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2" name="Google Shape;6422;p15"/>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3" name="Google Shape;6423;p15"/>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4" name="Google Shape;6424;p15"/>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5" name="Google Shape;6425;p15"/>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6" name="Google Shape;6426;p15"/>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7" name="Google Shape;6427;p15"/>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8" name="Google Shape;6428;p15"/>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9" name="Google Shape;6429;p15"/>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0" name="Google Shape;6430;p15"/>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1" name="Google Shape;6431;p15"/>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2" name="Google Shape;6432;p15"/>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3" name="Google Shape;6433;p15"/>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4" name="Google Shape;6434;p15"/>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5" name="Google Shape;6435;p15"/>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6" name="Google Shape;6436;p15"/>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7" name="Google Shape;6437;p15"/>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8" name="Google Shape;6438;p15"/>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9" name="Google Shape;6439;p15"/>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0" name="Google Shape;6440;p15"/>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1" name="Google Shape;6441;p15"/>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2" name="Google Shape;6442;p15"/>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3" name="Google Shape;6443;p15"/>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4" name="Google Shape;6444;p15"/>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5" name="Google Shape;6445;p15"/>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6" name="Google Shape;6446;p15"/>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47" name="Google Shape;6447;p15"/>
            <p:cNvGrpSpPr/>
            <p:nvPr/>
          </p:nvGrpSpPr>
          <p:grpSpPr>
            <a:xfrm>
              <a:off x="4572000" y="-1058712"/>
              <a:ext cx="5102282" cy="2170131"/>
              <a:chOff x="4572000" y="-1058712"/>
              <a:chExt cx="5102282" cy="2170131"/>
            </a:xfrm>
          </p:grpSpPr>
          <p:sp>
            <p:nvSpPr>
              <p:cNvPr id="6448" name="Google Shape;6448;p15"/>
              <p:cNvSpPr/>
              <p:nvPr/>
            </p:nvSpPr>
            <p:spPr>
              <a:xfrm>
                <a:off x="6885700" y="-1058712"/>
                <a:ext cx="2788582" cy="2170131"/>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9" name="Google Shape;6449;p15"/>
              <p:cNvSpPr/>
              <p:nvPr/>
            </p:nvSpPr>
            <p:spPr>
              <a:xfrm>
                <a:off x="6015600" y="-1058700"/>
                <a:ext cx="2849264" cy="1933324"/>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0" name="Google Shape;6450;p15"/>
              <p:cNvSpPr/>
              <p:nvPr/>
            </p:nvSpPr>
            <p:spPr>
              <a:xfrm>
                <a:off x="4572000" y="-128950"/>
                <a:ext cx="2295600" cy="573650"/>
              </a:xfrm>
              <a:custGeom>
                <a:rect b="b" l="l" r="r" t="t"/>
                <a:pathLst>
                  <a:path extrusionOk="0" h="22946" w="91824">
                    <a:moveTo>
                      <a:pt x="0" y="1196"/>
                    </a:moveTo>
                    <a:cubicBezTo>
                      <a:pt x="4073" y="4785"/>
                      <a:pt x="16313" y="20800"/>
                      <a:pt x="24440" y="22727"/>
                    </a:cubicBezTo>
                    <a:cubicBezTo>
                      <a:pt x="32567" y="24654"/>
                      <a:pt x="39592" y="13224"/>
                      <a:pt x="48762" y="12759"/>
                    </a:cubicBezTo>
                    <a:cubicBezTo>
                      <a:pt x="57933" y="12294"/>
                      <a:pt x="72286" y="22063"/>
                      <a:pt x="79463" y="19936"/>
                    </a:cubicBezTo>
                    <a:cubicBezTo>
                      <a:pt x="86640" y="17810"/>
                      <a:pt x="89764" y="3323"/>
                      <a:pt x="91824" y="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15"/>
            <p:cNvGrpSpPr/>
            <p:nvPr/>
          </p:nvGrpSpPr>
          <p:grpSpPr>
            <a:xfrm>
              <a:off x="-612700" y="3422287"/>
              <a:ext cx="5275800" cy="2784651"/>
              <a:chOff x="-612700" y="3422287"/>
              <a:chExt cx="5275800" cy="2784651"/>
            </a:xfrm>
          </p:grpSpPr>
          <p:sp>
            <p:nvSpPr>
              <p:cNvPr id="6452" name="Google Shape;6452;p15"/>
              <p:cNvSpPr/>
              <p:nvPr/>
            </p:nvSpPr>
            <p:spPr>
              <a:xfrm>
                <a:off x="316775" y="3998825"/>
                <a:ext cx="2579812" cy="1750492"/>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3" name="Google Shape;6453;p15"/>
              <p:cNvSpPr/>
              <p:nvPr/>
            </p:nvSpPr>
            <p:spPr>
              <a:xfrm>
                <a:off x="-612700" y="3422287"/>
                <a:ext cx="2670159" cy="2784651"/>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8156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4" name="Google Shape;6454;p15"/>
              <p:cNvSpPr/>
              <p:nvPr/>
            </p:nvSpPr>
            <p:spPr>
              <a:xfrm>
                <a:off x="2057450" y="4611869"/>
                <a:ext cx="2605650" cy="568275"/>
              </a:xfrm>
              <a:custGeom>
                <a:rect b="b" l="l" r="r" t="t"/>
                <a:pathLst>
                  <a:path extrusionOk="0" h="22731" w="104226">
                    <a:moveTo>
                      <a:pt x="0" y="22731"/>
                    </a:moveTo>
                    <a:cubicBezTo>
                      <a:pt x="4386" y="18988"/>
                      <a:pt x="17118" y="2430"/>
                      <a:pt x="26315" y="270"/>
                    </a:cubicBezTo>
                    <a:cubicBezTo>
                      <a:pt x="35512" y="-1890"/>
                      <a:pt x="45481" y="9603"/>
                      <a:pt x="55183" y="9771"/>
                    </a:cubicBezTo>
                    <a:cubicBezTo>
                      <a:pt x="64885" y="9939"/>
                      <a:pt x="76354" y="-862"/>
                      <a:pt x="84528" y="1276"/>
                    </a:cubicBezTo>
                    <a:cubicBezTo>
                      <a:pt x="92702" y="3414"/>
                      <a:pt x="100943" y="19044"/>
                      <a:pt x="104226" y="22597"/>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455" name="Shape 6455"/>
        <p:cNvGrpSpPr/>
        <p:nvPr/>
      </p:nvGrpSpPr>
      <p:grpSpPr>
        <a:xfrm>
          <a:off x="0" y="0"/>
          <a:ext cx="0" cy="0"/>
          <a:chOff x="0" y="0"/>
          <a:chExt cx="0" cy="0"/>
        </a:xfrm>
      </p:grpSpPr>
      <p:grpSp>
        <p:nvGrpSpPr>
          <p:cNvPr id="6456" name="Google Shape;6456;p16"/>
          <p:cNvGrpSpPr/>
          <p:nvPr/>
        </p:nvGrpSpPr>
        <p:grpSpPr>
          <a:xfrm>
            <a:off x="-1691524" y="-495461"/>
            <a:ext cx="6075474" cy="6381578"/>
            <a:chOff x="-1691524" y="-495461"/>
            <a:chExt cx="6075474" cy="6381578"/>
          </a:xfrm>
        </p:grpSpPr>
        <p:grpSp>
          <p:nvGrpSpPr>
            <p:cNvPr id="6457" name="Google Shape;6457;p16"/>
            <p:cNvGrpSpPr/>
            <p:nvPr/>
          </p:nvGrpSpPr>
          <p:grpSpPr>
            <a:xfrm>
              <a:off x="-1691524" y="-495461"/>
              <a:ext cx="5405516" cy="6381578"/>
              <a:chOff x="-1691524" y="-495461"/>
              <a:chExt cx="5405516" cy="6381578"/>
            </a:xfrm>
          </p:grpSpPr>
          <p:sp>
            <p:nvSpPr>
              <p:cNvPr id="6458" name="Google Shape;6458;p16"/>
              <p:cNvSpPr/>
              <p:nvPr/>
            </p:nvSpPr>
            <p:spPr>
              <a:xfrm>
                <a:off x="-1691524" y="1983625"/>
                <a:ext cx="4334138" cy="3372913"/>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9" name="Google Shape;6459;p16"/>
              <p:cNvSpPr/>
              <p:nvPr/>
            </p:nvSpPr>
            <p:spPr>
              <a:xfrm>
                <a:off x="-924241" y="-495461"/>
                <a:ext cx="4638233" cy="3609566"/>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0" name="Google Shape;6460;p16"/>
              <p:cNvSpPr/>
              <p:nvPr/>
            </p:nvSpPr>
            <p:spPr>
              <a:xfrm>
                <a:off x="-474687" y="3175122"/>
                <a:ext cx="2599532" cy="271099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61" name="Google Shape;6461;p16"/>
            <p:cNvSpPr/>
            <p:nvPr/>
          </p:nvSpPr>
          <p:spPr>
            <a:xfrm>
              <a:off x="1084525" y="4608575"/>
              <a:ext cx="3299425" cy="677363"/>
            </a:xfrm>
            <a:custGeom>
              <a:rect b="b" l="l" r="r" t="t"/>
              <a:pathLst>
                <a:path extrusionOk="0" h="32711" w="131977">
                  <a:moveTo>
                    <a:pt x="0" y="32711"/>
                  </a:moveTo>
                  <a:cubicBezTo>
                    <a:pt x="5117" y="28192"/>
                    <a:pt x="19272" y="8987"/>
                    <a:pt x="30702" y="5598"/>
                  </a:cubicBezTo>
                  <a:cubicBezTo>
                    <a:pt x="42132" y="2209"/>
                    <a:pt x="56220" y="13235"/>
                    <a:pt x="68580" y="12377"/>
                  </a:cubicBezTo>
                  <a:cubicBezTo>
                    <a:pt x="80940" y="11519"/>
                    <a:pt x="94298" y="-2679"/>
                    <a:pt x="104864" y="450"/>
                  </a:cubicBezTo>
                  <a:cubicBezTo>
                    <a:pt x="115430" y="3579"/>
                    <a:pt x="127458" y="26034"/>
                    <a:pt x="131977" y="31151"/>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2" name="Google Shape;6462;p16"/>
          <p:cNvSpPr txBox="1"/>
          <p:nvPr>
            <p:ph type="title"/>
          </p:nvPr>
        </p:nvSpPr>
        <p:spPr>
          <a:xfrm>
            <a:off x="720000" y="395075"/>
            <a:ext cx="2599500" cy="18285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463" name="Shape 6463"/>
        <p:cNvGrpSpPr/>
        <p:nvPr/>
      </p:nvGrpSpPr>
      <p:grpSpPr>
        <a:xfrm>
          <a:off x="0" y="0"/>
          <a:ext cx="0" cy="0"/>
          <a:chOff x="0" y="0"/>
          <a:chExt cx="0" cy="0"/>
        </a:xfrm>
      </p:grpSpPr>
      <p:sp>
        <p:nvSpPr>
          <p:cNvPr id="6464" name="Google Shape;6464;p17"/>
          <p:cNvSpPr txBox="1"/>
          <p:nvPr>
            <p:ph hasCustomPrompt="1" type="title"/>
          </p:nvPr>
        </p:nvSpPr>
        <p:spPr>
          <a:xfrm>
            <a:off x="1468050" y="1586181"/>
            <a:ext cx="6207900" cy="1255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8500"/>
              <a:buNone/>
              <a:defRPr sz="9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a:r>
              <a:t>xx%</a:t>
            </a:r>
          </a:p>
        </p:txBody>
      </p:sp>
      <p:sp>
        <p:nvSpPr>
          <p:cNvPr id="6465" name="Google Shape;6465;p17"/>
          <p:cNvSpPr txBox="1"/>
          <p:nvPr>
            <p:ph idx="1" type="subTitle"/>
          </p:nvPr>
        </p:nvSpPr>
        <p:spPr>
          <a:xfrm flipH="1">
            <a:off x="1468050" y="2920943"/>
            <a:ext cx="6207900" cy="39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800"/>
            </a:lvl2pPr>
            <a:lvl3pPr lvl="2" algn="ctr">
              <a:lnSpc>
                <a:spcPct val="100000"/>
              </a:lnSpc>
              <a:spcBef>
                <a:spcPts val="0"/>
              </a:spcBef>
              <a:spcAft>
                <a:spcPts val="0"/>
              </a:spcAft>
              <a:buSzPts val="1600"/>
              <a:buNone/>
              <a:defRPr sz="1800"/>
            </a:lvl3pPr>
            <a:lvl4pPr lvl="3" algn="ctr">
              <a:lnSpc>
                <a:spcPct val="100000"/>
              </a:lnSpc>
              <a:spcBef>
                <a:spcPts val="0"/>
              </a:spcBef>
              <a:spcAft>
                <a:spcPts val="0"/>
              </a:spcAft>
              <a:buSzPts val="1600"/>
              <a:buNone/>
              <a:defRPr sz="1800"/>
            </a:lvl4pPr>
            <a:lvl5pPr lvl="4" algn="ctr">
              <a:lnSpc>
                <a:spcPct val="100000"/>
              </a:lnSpc>
              <a:spcBef>
                <a:spcPts val="0"/>
              </a:spcBef>
              <a:spcAft>
                <a:spcPts val="0"/>
              </a:spcAft>
              <a:buSzPts val="1600"/>
              <a:buNone/>
              <a:defRPr sz="1800"/>
            </a:lvl5pPr>
            <a:lvl6pPr lvl="5" algn="ctr">
              <a:lnSpc>
                <a:spcPct val="100000"/>
              </a:lnSpc>
              <a:spcBef>
                <a:spcPts val="0"/>
              </a:spcBef>
              <a:spcAft>
                <a:spcPts val="0"/>
              </a:spcAft>
              <a:buSzPts val="1600"/>
              <a:buNone/>
              <a:defRPr sz="1800"/>
            </a:lvl6pPr>
            <a:lvl7pPr lvl="6" algn="ctr">
              <a:lnSpc>
                <a:spcPct val="100000"/>
              </a:lnSpc>
              <a:spcBef>
                <a:spcPts val="0"/>
              </a:spcBef>
              <a:spcAft>
                <a:spcPts val="0"/>
              </a:spcAft>
              <a:buSzPts val="1600"/>
              <a:buNone/>
              <a:defRPr sz="1800"/>
            </a:lvl7pPr>
            <a:lvl8pPr lvl="7" algn="ctr">
              <a:lnSpc>
                <a:spcPct val="100000"/>
              </a:lnSpc>
              <a:spcBef>
                <a:spcPts val="0"/>
              </a:spcBef>
              <a:spcAft>
                <a:spcPts val="0"/>
              </a:spcAft>
              <a:buSzPts val="1600"/>
              <a:buNone/>
              <a:defRPr sz="1800"/>
            </a:lvl8pPr>
            <a:lvl9pPr lvl="8" algn="ctr">
              <a:lnSpc>
                <a:spcPct val="100000"/>
              </a:lnSpc>
              <a:spcBef>
                <a:spcPts val="0"/>
              </a:spcBef>
              <a:spcAft>
                <a:spcPts val="0"/>
              </a:spcAft>
              <a:buSzPts val="1600"/>
              <a:buNone/>
              <a:defRPr sz="1800"/>
            </a:lvl9pPr>
          </a:lstStyle>
          <a:p/>
        </p:txBody>
      </p:sp>
      <p:grpSp>
        <p:nvGrpSpPr>
          <p:cNvPr id="6466" name="Google Shape;6466;p17"/>
          <p:cNvGrpSpPr/>
          <p:nvPr/>
        </p:nvGrpSpPr>
        <p:grpSpPr>
          <a:xfrm>
            <a:off x="-570061" y="-784258"/>
            <a:ext cx="11038947" cy="6712016"/>
            <a:chOff x="-570061" y="-784258"/>
            <a:chExt cx="11038947" cy="6712016"/>
          </a:xfrm>
        </p:grpSpPr>
        <p:sp>
          <p:nvSpPr>
            <p:cNvPr id="6467" name="Google Shape;6467;p17"/>
            <p:cNvSpPr/>
            <p:nvPr/>
          </p:nvSpPr>
          <p:spPr>
            <a:xfrm>
              <a:off x="6639882" y="-784258"/>
              <a:ext cx="2735483" cy="2128808"/>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68" name="Google Shape;6468;p17"/>
            <p:cNvGrpSpPr/>
            <p:nvPr/>
          </p:nvGrpSpPr>
          <p:grpSpPr>
            <a:xfrm>
              <a:off x="-570061" y="-454902"/>
              <a:ext cx="5910875" cy="1684007"/>
              <a:chOff x="-1668273" y="-675577"/>
              <a:chExt cx="5910875" cy="1684007"/>
            </a:xfrm>
          </p:grpSpPr>
          <p:sp>
            <p:nvSpPr>
              <p:cNvPr id="6469" name="Google Shape;6469;p17"/>
              <p:cNvSpPr/>
              <p:nvPr/>
            </p:nvSpPr>
            <p:spPr>
              <a:xfrm rot="10800000">
                <a:off x="1818936" y="-675577"/>
                <a:ext cx="4610" cy="4610"/>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0" name="Google Shape;6470;p17"/>
              <p:cNvSpPr/>
              <p:nvPr/>
            </p:nvSpPr>
            <p:spPr>
              <a:xfrm rot="10800000">
                <a:off x="1937326" y="-671907"/>
                <a:ext cx="3670" cy="3670"/>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1" name="Google Shape;6471;p17"/>
              <p:cNvSpPr/>
              <p:nvPr/>
            </p:nvSpPr>
            <p:spPr>
              <a:xfrm rot="10800000">
                <a:off x="1701217" y="-672488"/>
                <a:ext cx="6445" cy="4252"/>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2" name="Google Shape;6472;p17"/>
              <p:cNvSpPr/>
              <p:nvPr/>
            </p:nvSpPr>
            <p:spPr>
              <a:xfrm rot="10800000">
                <a:off x="1583051" y="-668281"/>
                <a:ext cx="7296" cy="7341"/>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3" name="Google Shape;6473;p17"/>
              <p:cNvSpPr/>
              <p:nvPr/>
            </p:nvSpPr>
            <p:spPr>
              <a:xfrm rot="10800000">
                <a:off x="2054821" y="-661880"/>
                <a:ext cx="1880" cy="1835"/>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4" name="Google Shape;6474;p17"/>
              <p:cNvSpPr/>
              <p:nvPr/>
            </p:nvSpPr>
            <p:spPr>
              <a:xfrm rot="10800000">
                <a:off x="1465556" y="-654898"/>
                <a:ext cx="9444" cy="6714"/>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5" name="Google Shape;6475;p17"/>
              <p:cNvSpPr/>
              <p:nvPr/>
            </p:nvSpPr>
            <p:spPr>
              <a:xfrm rot="10800000">
                <a:off x="2172317" y="-646393"/>
                <a:ext cx="940" cy="45"/>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6" name="Google Shape;6476;p17"/>
              <p:cNvSpPr/>
              <p:nvPr/>
            </p:nvSpPr>
            <p:spPr>
              <a:xfrm rot="10800000">
                <a:off x="1348956" y="-640933"/>
                <a:ext cx="9131" cy="9131"/>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7" name="Google Shape;6477;p17"/>
              <p:cNvSpPr/>
              <p:nvPr/>
            </p:nvSpPr>
            <p:spPr>
              <a:xfrm rot="10800000">
                <a:off x="1232132" y="-619090"/>
                <a:ext cx="11951" cy="7520"/>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8" name="Google Shape;6478;p17"/>
              <p:cNvSpPr/>
              <p:nvPr/>
            </p:nvSpPr>
            <p:spPr>
              <a:xfrm rot="10800000">
                <a:off x="1115353" y="-599216"/>
                <a:ext cx="13249" cy="12219"/>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9" name="Google Shape;6479;p17"/>
              <p:cNvSpPr/>
              <p:nvPr/>
            </p:nvSpPr>
            <p:spPr>
              <a:xfrm rot="10800000">
                <a:off x="1948248" y="-589951"/>
                <a:ext cx="4610" cy="3939"/>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0" name="Google Shape;6480;p17"/>
              <p:cNvSpPr/>
              <p:nvPr/>
            </p:nvSpPr>
            <p:spPr>
              <a:xfrm rot="10800000">
                <a:off x="1830753" y="-589011"/>
                <a:ext cx="6445" cy="5505"/>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1" name="Google Shape;6481;p17"/>
              <p:cNvSpPr/>
              <p:nvPr/>
            </p:nvSpPr>
            <p:spPr>
              <a:xfrm rot="10800000">
                <a:off x="2066683" y="-586281"/>
                <a:ext cx="3670" cy="3670"/>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2" name="Google Shape;6482;p17"/>
              <p:cNvSpPr/>
              <p:nvPr/>
            </p:nvSpPr>
            <p:spPr>
              <a:xfrm rot="10800000">
                <a:off x="1712362" y="-582655"/>
                <a:ext cx="7341" cy="6401"/>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3" name="Google Shape;6483;p17"/>
              <p:cNvSpPr/>
              <p:nvPr/>
            </p:nvSpPr>
            <p:spPr>
              <a:xfrm rot="10800000">
                <a:off x="2184178" y="-576299"/>
                <a:ext cx="1835" cy="1880"/>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4" name="Google Shape;6484;p17"/>
              <p:cNvSpPr/>
              <p:nvPr/>
            </p:nvSpPr>
            <p:spPr>
              <a:xfrm rot="10800000">
                <a:off x="1594867" y="-571734"/>
                <a:ext cx="8236" cy="8236"/>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5" name="Google Shape;6485;p17"/>
              <p:cNvSpPr/>
              <p:nvPr/>
            </p:nvSpPr>
            <p:spPr>
              <a:xfrm rot="10800000">
                <a:off x="999201" y="-574598"/>
                <a:ext cx="15532" cy="12936"/>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6" name="Google Shape;6486;p17"/>
              <p:cNvSpPr/>
              <p:nvPr/>
            </p:nvSpPr>
            <p:spPr>
              <a:xfrm rot="10800000">
                <a:off x="2302568" y="-560812"/>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7" name="Google Shape;6487;p17"/>
              <p:cNvSpPr/>
              <p:nvPr/>
            </p:nvSpPr>
            <p:spPr>
              <a:xfrm rot="10800000">
                <a:off x="-1663708" y="-599127"/>
                <a:ext cx="48967" cy="41179"/>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8" name="Google Shape;6488;p17"/>
              <p:cNvSpPr/>
              <p:nvPr/>
            </p:nvSpPr>
            <p:spPr>
              <a:xfrm rot="10800000">
                <a:off x="1478267" y="-556247"/>
                <a:ext cx="9176" cy="9176"/>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9" name="Google Shape;6489;p17"/>
              <p:cNvSpPr/>
              <p:nvPr/>
            </p:nvSpPr>
            <p:spPr>
              <a:xfrm rot="10800000">
                <a:off x="885331" y="-548951"/>
                <a:ext cx="15532" cy="14592"/>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0" name="Google Shape;6490;p17"/>
              <p:cNvSpPr/>
              <p:nvPr/>
            </p:nvSpPr>
            <p:spPr>
              <a:xfrm rot="10800000">
                <a:off x="1361712" y="-537313"/>
                <a:ext cx="10966" cy="1025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1" name="Google Shape;6491;p17"/>
              <p:cNvSpPr/>
              <p:nvPr/>
            </p:nvSpPr>
            <p:spPr>
              <a:xfrm rot="10800000">
                <a:off x="-1552613" y="-558664"/>
                <a:ext cx="48072" cy="39881"/>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2" name="Google Shape;6492;p17"/>
              <p:cNvSpPr/>
              <p:nvPr/>
            </p:nvSpPr>
            <p:spPr>
              <a:xfrm rot="10800000">
                <a:off x="-1645759" y="-557187"/>
                <a:ext cx="50803" cy="43059"/>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3" name="Google Shape;6493;p17"/>
              <p:cNvSpPr/>
              <p:nvPr/>
            </p:nvSpPr>
            <p:spPr>
              <a:xfrm rot="10800000">
                <a:off x="770611" y="-521826"/>
                <a:ext cx="19157" cy="15711"/>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4" name="Google Shape;6494;p17"/>
              <p:cNvSpPr/>
              <p:nvPr/>
            </p:nvSpPr>
            <p:spPr>
              <a:xfrm rot="10800000">
                <a:off x="1245112" y="-515246"/>
                <a:ext cx="12801" cy="11861"/>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5" name="Google Shape;6495;p17"/>
              <p:cNvSpPr/>
              <p:nvPr/>
            </p:nvSpPr>
            <p:spPr>
              <a:xfrm rot="10800000">
                <a:off x="2077604" y="-505220"/>
                <a:ext cx="4610" cy="4566"/>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6" name="Google Shape;6496;p17"/>
              <p:cNvSpPr/>
              <p:nvPr/>
            </p:nvSpPr>
            <p:spPr>
              <a:xfrm rot="10800000">
                <a:off x="1960109" y="-504325"/>
                <a:ext cx="5505" cy="5505"/>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7" name="Google Shape;6497;p17"/>
              <p:cNvSpPr/>
              <p:nvPr/>
            </p:nvSpPr>
            <p:spPr>
              <a:xfrm rot="10800000">
                <a:off x="2195995" y="-499894"/>
                <a:ext cx="3849" cy="237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8" name="Google Shape;6498;p17"/>
              <p:cNvSpPr/>
              <p:nvPr/>
            </p:nvSpPr>
            <p:spPr>
              <a:xfrm rot="10800000">
                <a:off x="1841719" y="-497969"/>
                <a:ext cx="7296" cy="6445"/>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9" name="Google Shape;6499;p17"/>
              <p:cNvSpPr/>
              <p:nvPr/>
            </p:nvSpPr>
            <p:spPr>
              <a:xfrm rot="10800000">
                <a:off x="2313490" y="-490673"/>
                <a:ext cx="2775" cy="2238"/>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0" name="Google Shape;6500;p17"/>
              <p:cNvSpPr/>
              <p:nvPr/>
            </p:nvSpPr>
            <p:spPr>
              <a:xfrm rot="10800000">
                <a:off x="-1445413" y="-521647"/>
                <a:ext cx="51071" cy="39210"/>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1" name="Google Shape;6501;p17"/>
              <p:cNvSpPr/>
              <p:nvPr/>
            </p:nvSpPr>
            <p:spPr>
              <a:xfrm rot="10800000">
                <a:off x="1724224" y="-487003"/>
                <a:ext cx="8236" cy="8236"/>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2" name="Google Shape;6502;p17"/>
              <p:cNvSpPr/>
              <p:nvPr/>
            </p:nvSpPr>
            <p:spPr>
              <a:xfrm rot="10800000">
                <a:off x="1128557" y="-490673"/>
                <a:ext cx="16427" cy="12801"/>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3" name="Google Shape;6503;p17"/>
              <p:cNvSpPr/>
              <p:nvPr/>
            </p:nvSpPr>
            <p:spPr>
              <a:xfrm rot="10800000">
                <a:off x="655847" y="-494881"/>
                <a:ext cx="20052" cy="17009"/>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4" name="Google Shape;6504;p17"/>
              <p:cNvSpPr/>
              <p:nvPr/>
            </p:nvSpPr>
            <p:spPr>
              <a:xfrm rot="10800000">
                <a:off x="2431880" y="-475186"/>
                <a:ext cx="45" cy="940"/>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5" name="Google Shape;6505;p17"/>
              <p:cNvSpPr/>
              <p:nvPr/>
            </p:nvSpPr>
            <p:spPr>
              <a:xfrm rot="10800000">
                <a:off x="-1534665" y="-513456"/>
                <a:ext cx="48072" cy="41448"/>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6" name="Google Shape;6506;p17"/>
              <p:cNvSpPr/>
              <p:nvPr/>
            </p:nvSpPr>
            <p:spPr>
              <a:xfrm rot="10800000">
                <a:off x="-1626647" y="-515291"/>
                <a:ext cx="51698" cy="43686"/>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7" name="Google Shape;6507;p17"/>
              <p:cNvSpPr/>
              <p:nvPr/>
            </p:nvSpPr>
            <p:spPr>
              <a:xfrm rot="10800000">
                <a:off x="1605789" y="-472456"/>
                <a:ext cx="10966" cy="9176"/>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8" name="Google Shape;6508;p17"/>
              <p:cNvSpPr/>
              <p:nvPr/>
            </p:nvSpPr>
            <p:spPr>
              <a:xfrm rot="10800000">
                <a:off x="1015359" y="-461490"/>
                <a:ext cx="15890" cy="1096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9" name="Google Shape;6509;p17"/>
              <p:cNvSpPr/>
              <p:nvPr/>
            </p:nvSpPr>
            <p:spPr>
              <a:xfrm rot="10800000">
                <a:off x="541082" y="-468472"/>
                <a:ext cx="21888" cy="1884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0" name="Google Shape;6510;p17"/>
              <p:cNvSpPr/>
              <p:nvPr/>
            </p:nvSpPr>
            <p:spPr>
              <a:xfrm rot="10800000">
                <a:off x="-1326710" y="-487227"/>
                <a:ext cx="44402" cy="37643"/>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1" name="Google Shape;6511;p17"/>
              <p:cNvSpPr/>
              <p:nvPr/>
            </p:nvSpPr>
            <p:spPr>
              <a:xfrm rot="10800000">
                <a:off x="1490353" y="-453388"/>
                <a:ext cx="12578" cy="11100"/>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2" name="Google Shape;6512;p17"/>
              <p:cNvSpPr/>
              <p:nvPr/>
            </p:nvSpPr>
            <p:spPr>
              <a:xfrm rot="10800000">
                <a:off x="-1423526" y="-474291"/>
                <a:ext cx="47401" cy="40866"/>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3" name="Google Shape;6513;p17"/>
              <p:cNvSpPr/>
              <p:nvPr/>
            </p:nvSpPr>
            <p:spPr>
              <a:xfrm rot="10800000">
                <a:off x="-1517343" y="-470665"/>
                <a:ext cx="50803" cy="42791"/>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4" name="Google Shape;6514;p17"/>
              <p:cNvSpPr/>
              <p:nvPr/>
            </p:nvSpPr>
            <p:spPr>
              <a:xfrm rot="10800000">
                <a:off x="421707" y="-443317"/>
                <a:ext cx="25603" cy="19426"/>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5" name="Google Shape;6515;p17"/>
              <p:cNvSpPr/>
              <p:nvPr/>
            </p:nvSpPr>
            <p:spPr>
              <a:xfrm rot="10800000">
                <a:off x="899923" y="-438393"/>
                <a:ext cx="16427" cy="16069"/>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6" name="Google Shape;6516;p17"/>
              <p:cNvSpPr/>
              <p:nvPr/>
            </p:nvSpPr>
            <p:spPr>
              <a:xfrm rot="10800000">
                <a:off x="1374469" y="-431456"/>
                <a:ext cx="12801" cy="11861"/>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7" name="Google Shape;6517;p17"/>
              <p:cNvSpPr/>
              <p:nvPr/>
            </p:nvSpPr>
            <p:spPr>
              <a:xfrm rot="10800000">
                <a:off x="-1212885" y="-456253"/>
                <a:ext cx="43507" cy="36658"/>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8" name="Google Shape;6518;p17"/>
              <p:cNvSpPr/>
              <p:nvPr/>
            </p:nvSpPr>
            <p:spPr>
              <a:xfrm rot="10800000">
                <a:off x="2207856" y="-419639"/>
                <a:ext cx="4566" cy="4610"/>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9" name="Google Shape;6519;p17"/>
              <p:cNvSpPr/>
              <p:nvPr/>
            </p:nvSpPr>
            <p:spPr>
              <a:xfrm rot="10800000">
                <a:off x="2088750" y="-418789"/>
                <a:ext cx="6177" cy="5685"/>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0" name="Google Shape;6520;p17"/>
              <p:cNvSpPr/>
              <p:nvPr/>
            </p:nvSpPr>
            <p:spPr>
              <a:xfrm rot="10800000">
                <a:off x="2325351" y="-415073"/>
                <a:ext cx="3670" cy="3715"/>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1" name="Google Shape;6521;p17"/>
              <p:cNvSpPr/>
              <p:nvPr/>
            </p:nvSpPr>
            <p:spPr>
              <a:xfrm rot="10800000">
                <a:off x="1971031" y="-413238"/>
                <a:ext cx="7341" cy="666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2" name="Google Shape;6522;p17"/>
              <p:cNvSpPr/>
              <p:nvPr/>
            </p:nvSpPr>
            <p:spPr>
              <a:xfrm rot="10800000">
                <a:off x="2443070" y="-403839"/>
                <a:ext cx="2551" cy="1567"/>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3" name="Google Shape;6523;p17"/>
              <p:cNvSpPr/>
              <p:nvPr/>
            </p:nvSpPr>
            <p:spPr>
              <a:xfrm rot="10800000">
                <a:off x="309986" y="-419639"/>
                <a:ext cx="24394" cy="20232"/>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4" name="Google Shape;6524;p17"/>
              <p:cNvSpPr/>
              <p:nvPr/>
            </p:nvSpPr>
            <p:spPr>
              <a:xfrm rot="10800000">
                <a:off x="-1311491" y="-436961"/>
                <a:ext cx="46237" cy="39299"/>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5" name="Google Shape;6525;p17"/>
              <p:cNvSpPr/>
              <p:nvPr/>
            </p:nvSpPr>
            <p:spPr>
              <a:xfrm rot="10800000">
                <a:off x="1853536" y="-403212"/>
                <a:ext cx="8236" cy="8236"/>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6" name="Google Shape;6526;p17"/>
              <p:cNvSpPr/>
              <p:nvPr/>
            </p:nvSpPr>
            <p:spPr>
              <a:xfrm rot="10800000">
                <a:off x="785158" y="-412030"/>
                <a:ext cx="20097" cy="17054"/>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7" name="Google Shape;6527;p17"/>
              <p:cNvSpPr/>
              <p:nvPr/>
            </p:nvSpPr>
            <p:spPr>
              <a:xfrm rot="10800000">
                <a:off x="1259480" y="-403839"/>
                <a:ext cx="14234" cy="9758"/>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8" name="Google Shape;6528;p17"/>
              <p:cNvSpPr/>
              <p:nvPr/>
            </p:nvSpPr>
            <p:spPr>
              <a:xfrm rot="10800000">
                <a:off x="-1097449" y="-428949"/>
                <a:ext cx="41940" cy="35808"/>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9" name="Google Shape;6529;p17"/>
              <p:cNvSpPr/>
              <p:nvPr/>
            </p:nvSpPr>
            <p:spPr>
              <a:xfrm rot="10800000">
                <a:off x="2561236" y="-388665"/>
                <a:ext cx="45" cy="45"/>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0" name="Google Shape;6530;p17"/>
              <p:cNvSpPr/>
              <p:nvPr/>
            </p:nvSpPr>
            <p:spPr>
              <a:xfrm rot="10800000">
                <a:off x="-1406248" y="-428099"/>
                <a:ext cx="48341" cy="41358"/>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1" name="Google Shape;6531;p17"/>
              <p:cNvSpPr/>
              <p:nvPr/>
            </p:nvSpPr>
            <p:spPr>
              <a:xfrm rot="10800000">
                <a:off x="-1498230" y="-429620"/>
                <a:ext cx="51966" cy="44536"/>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2" name="Google Shape;6532;p17"/>
              <p:cNvSpPr/>
              <p:nvPr/>
            </p:nvSpPr>
            <p:spPr>
              <a:xfrm rot="10800000">
                <a:off x="1736757" y="-385577"/>
                <a:ext cx="10384" cy="6983"/>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3" name="Google Shape;6533;p17"/>
              <p:cNvSpPr/>
              <p:nvPr/>
            </p:nvSpPr>
            <p:spPr>
              <a:xfrm rot="10800000">
                <a:off x="191640" y="-398960"/>
                <a:ext cx="24305" cy="2193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4" name="Google Shape;6534;p17"/>
              <p:cNvSpPr/>
              <p:nvPr/>
            </p:nvSpPr>
            <p:spPr>
              <a:xfrm rot="10800000">
                <a:off x="-981520" y="-404913"/>
                <a:ext cx="39836" cy="33704"/>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5" name="Google Shape;6535;p17"/>
              <p:cNvSpPr/>
              <p:nvPr/>
            </p:nvSpPr>
            <p:spPr>
              <a:xfrm rot="10800000">
                <a:off x="1142791" y="-378370"/>
                <a:ext cx="15845" cy="11638"/>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6" name="Google Shape;6536;p17"/>
              <p:cNvSpPr/>
              <p:nvPr/>
            </p:nvSpPr>
            <p:spPr>
              <a:xfrm rot="10800000">
                <a:off x="669946" y="-385263"/>
                <a:ext cx="18710" cy="18531"/>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7" name="Google Shape;6537;p17"/>
              <p:cNvSpPr/>
              <p:nvPr/>
            </p:nvSpPr>
            <p:spPr>
              <a:xfrm rot="10800000">
                <a:off x="-1197666" y="-403257"/>
                <a:ext cx="44402" cy="37777"/>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8" name="Google Shape;6538;p17"/>
              <p:cNvSpPr/>
              <p:nvPr/>
            </p:nvSpPr>
            <p:spPr>
              <a:xfrm rot="10800000">
                <a:off x="1620381" y="-369508"/>
                <a:ext cx="10966" cy="1096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9" name="Google Shape;6539;p17"/>
              <p:cNvSpPr/>
              <p:nvPr/>
            </p:nvSpPr>
            <p:spPr>
              <a:xfrm rot="10800000">
                <a:off x="77457" y="-381056"/>
                <a:ext cx="26453" cy="22604"/>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0" name="Google Shape;6540;p17"/>
              <p:cNvSpPr/>
              <p:nvPr/>
            </p:nvSpPr>
            <p:spPr>
              <a:xfrm rot="10800000">
                <a:off x="-864965" y="-385219"/>
                <a:ext cx="38941" cy="33033"/>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1" name="Google Shape;6541;p17"/>
              <p:cNvSpPr/>
              <p:nvPr/>
            </p:nvSpPr>
            <p:spPr>
              <a:xfrm rot="10800000">
                <a:off x="-1295109" y="-388665"/>
                <a:ext cx="47132" cy="40194"/>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2" name="Google Shape;6542;p17"/>
              <p:cNvSpPr/>
              <p:nvPr/>
            </p:nvSpPr>
            <p:spPr>
              <a:xfrm rot="10800000">
                <a:off x="-1668273" y="-396274"/>
                <a:ext cx="58994" cy="50489"/>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3" name="Google Shape;6543;p17"/>
              <p:cNvSpPr/>
              <p:nvPr/>
            </p:nvSpPr>
            <p:spPr>
              <a:xfrm rot="10800000">
                <a:off x="-40664" y="-367180"/>
                <a:ext cx="28915" cy="24215"/>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4" name="Google Shape;6544;p17"/>
              <p:cNvSpPr/>
              <p:nvPr/>
            </p:nvSpPr>
            <p:spPr>
              <a:xfrm rot="10800000">
                <a:off x="-1388031" y="-385935"/>
                <a:ext cx="49907" cy="43014"/>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5" name="Google Shape;6545;p17"/>
              <p:cNvSpPr/>
              <p:nvPr/>
            </p:nvSpPr>
            <p:spPr>
              <a:xfrm rot="10800000">
                <a:off x="554734" y="-359526"/>
                <a:ext cx="22828" cy="19471"/>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6" name="Google Shape;6546;p17"/>
              <p:cNvSpPr/>
              <p:nvPr/>
            </p:nvSpPr>
            <p:spPr>
              <a:xfrm rot="10800000">
                <a:off x="1029280" y="-354961"/>
                <a:ext cx="18262" cy="15666"/>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7" name="Google Shape;6547;p17"/>
              <p:cNvSpPr/>
              <p:nvPr/>
            </p:nvSpPr>
            <p:spPr>
              <a:xfrm rot="10800000">
                <a:off x="-747739" y="-369911"/>
                <a:ext cx="37419" cy="3146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8" name="Google Shape;6548;p17"/>
              <p:cNvSpPr/>
              <p:nvPr/>
            </p:nvSpPr>
            <p:spPr>
              <a:xfrm rot="10800000">
                <a:off x="1504721" y="-345874"/>
                <a:ext cx="11861" cy="10071"/>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9" name="Google Shape;6549;p17"/>
              <p:cNvSpPr/>
              <p:nvPr/>
            </p:nvSpPr>
            <p:spPr>
              <a:xfrm rot="10800000">
                <a:off x="-1083797" y="-372283"/>
                <a:ext cx="43507" cy="36882"/>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0" name="Google Shape;6550;p17"/>
              <p:cNvSpPr/>
              <p:nvPr/>
            </p:nvSpPr>
            <p:spPr>
              <a:xfrm rot="10800000">
                <a:off x="-158159" y="-356841"/>
                <a:ext cx="30750" cy="25603"/>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1" name="Google Shape;6551;p17"/>
              <p:cNvSpPr/>
              <p:nvPr/>
            </p:nvSpPr>
            <p:spPr>
              <a:xfrm rot="10800000">
                <a:off x="2337168" y="-334013"/>
                <a:ext cx="4610" cy="4610"/>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2" name="Google Shape;6552;p17"/>
              <p:cNvSpPr/>
              <p:nvPr/>
            </p:nvSpPr>
            <p:spPr>
              <a:xfrm rot="10800000">
                <a:off x="2218375" y="-332312"/>
                <a:ext cx="5908" cy="3894"/>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3" name="Google Shape;6553;p17"/>
              <p:cNvSpPr/>
              <p:nvPr/>
            </p:nvSpPr>
            <p:spPr>
              <a:xfrm rot="10800000">
                <a:off x="-629930" y="-358094"/>
                <a:ext cx="36166" cy="30526"/>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4" name="Google Shape;6554;p17"/>
              <p:cNvSpPr/>
              <p:nvPr/>
            </p:nvSpPr>
            <p:spPr>
              <a:xfrm rot="10800000">
                <a:off x="2454663" y="-329448"/>
                <a:ext cx="3670" cy="3670"/>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5" name="Google Shape;6555;p17"/>
              <p:cNvSpPr/>
              <p:nvPr/>
            </p:nvSpPr>
            <p:spPr>
              <a:xfrm rot="10800000">
                <a:off x="-275923" y="-350440"/>
                <a:ext cx="31914" cy="26498"/>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6" name="Google Shape;6556;p17"/>
              <p:cNvSpPr/>
              <p:nvPr/>
            </p:nvSpPr>
            <p:spPr>
              <a:xfrm rot="10800000">
                <a:off x="-516150" y="-351290"/>
                <a:ext cx="33525" cy="29228"/>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7" name="Google Shape;6557;p17"/>
              <p:cNvSpPr/>
              <p:nvPr/>
            </p:nvSpPr>
            <p:spPr>
              <a:xfrm rot="10800000">
                <a:off x="2100566" y="-327881"/>
                <a:ext cx="7117" cy="6759"/>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8" name="Google Shape;6558;p17"/>
              <p:cNvSpPr/>
              <p:nvPr/>
            </p:nvSpPr>
            <p:spPr>
              <a:xfrm rot="10800000">
                <a:off x="-394045" y="-348605"/>
                <a:ext cx="33480" cy="27483"/>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9" name="Google Shape;6559;p17"/>
              <p:cNvSpPr/>
              <p:nvPr/>
            </p:nvSpPr>
            <p:spPr>
              <a:xfrm rot="10800000">
                <a:off x="2572158" y="-318526"/>
                <a:ext cx="2775" cy="1880"/>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0" name="Google Shape;6560;p17"/>
              <p:cNvSpPr/>
              <p:nvPr/>
            </p:nvSpPr>
            <p:spPr>
              <a:xfrm rot="10800000">
                <a:off x="439074" y="-336743"/>
                <a:ext cx="24618" cy="20545"/>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1" name="Google Shape;6561;p17"/>
              <p:cNvSpPr/>
              <p:nvPr/>
            </p:nvSpPr>
            <p:spPr>
              <a:xfrm rot="10800000">
                <a:off x="-1182179" y="-352230"/>
                <a:ext cx="45342" cy="39299"/>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2" name="Google Shape;6562;p17"/>
              <p:cNvSpPr/>
              <p:nvPr/>
            </p:nvSpPr>
            <p:spPr>
              <a:xfrm rot="10800000">
                <a:off x="912680" y="-327791"/>
                <a:ext cx="19157" cy="16606"/>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3" name="Google Shape;6563;p17"/>
              <p:cNvSpPr/>
              <p:nvPr/>
            </p:nvSpPr>
            <p:spPr>
              <a:xfrm rot="10800000">
                <a:off x="1386286" y="-323136"/>
                <a:ext cx="17367" cy="12846"/>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4" name="Google Shape;6564;p17"/>
              <p:cNvSpPr/>
              <p:nvPr/>
            </p:nvSpPr>
            <p:spPr>
              <a:xfrm rot="10800000">
                <a:off x="1982892" y="-318078"/>
                <a:ext cx="8236" cy="8057"/>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5" name="Google Shape;6565;p17"/>
              <p:cNvSpPr/>
              <p:nvPr/>
            </p:nvSpPr>
            <p:spPr>
              <a:xfrm rot="10800000">
                <a:off x="-968137" y="-344979"/>
                <a:ext cx="40776" cy="35092"/>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6" name="Google Shape;6566;p17"/>
              <p:cNvSpPr/>
              <p:nvPr/>
            </p:nvSpPr>
            <p:spPr>
              <a:xfrm rot="10800000">
                <a:off x="-1607534" y="-476216"/>
                <a:ext cx="116376" cy="16950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7" name="Google Shape;6567;p17"/>
              <p:cNvSpPr/>
              <p:nvPr/>
            </p:nvSpPr>
            <p:spPr>
              <a:xfrm rot="10800000">
                <a:off x="2690548" y="-302144"/>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8" name="Google Shape;6568;p17"/>
              <p:cNvSpPr/>
              <p:nvPr/>
            </p:nvSpPr>
            <p:spPr>
              <a:xfrm rot="10800000">
                <a:off x="-1277787" y="-343144"/>
                <a:ext cx="48967" cy="4149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9" name="Google Shape;6569;p17"/>
              <p:cNvSpPr/>
              <p:nvPr/>
            </p:nvSpPr>
            <p:spPr>
              <a:xfrm rot="10800000">
                <a:off x="-1369813" y="-344039"/>
                <a:ext cx="51698" cy="44536"/>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0" name="Google Shape;6570;p17"/>
              <p:cNvSpPr/>
              <p:nvPr/>
            </p:nvSpPr>
            <p:spPr>
              <a:xfrm rot="10800000">
                <a:off x="1866292" y="-303039"/>
                <a:ext cx="10966" cy="9176"/>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1" name="Google Shape;6571;p17"/>
              <p:cNvSpPr/>
              <p:nvPr/>
            </p:nvSpPr>
            <p:spPr>
              <a:xfrm rot="10800000">
                <a:off x="323369" y="-315840"/>
                <a:ext cx="26229" cy="22783"/>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2" name="Google Shape;6572;p17"/>
              <p:cNvSpPr/>
              <p:nvPr/>
            </p:nvSpPr>
            <p:spPr>
              <a:xfrm rot="10800000">
                <a:off x="-1653726" y="-343905"/>
                <a:ext cx="60829" cy="50937"/>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3" name="Google Shape;6573;p17"/>
              <p:cNvSpPr/>
              <p:nvPr/>
            </p:nvSpPr>
            <p:spPr>
              <a:xfrm rot="10800000">
                <a:off x="-852477" y="-322152"/>
                <a:ext cx="40150" cy="34644"/>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4" name="Google Shape;6574;p17"/>
              <p:cNvSpPr/>
              <p:nvPr/>
            </p:nvSpPr>
            <p:spPr>
              <a:xfrm rot="10800000">
                <a:off x="798810" y="-302233"/>
                <a:ext cx="23141" cy="18396"/>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5" name="Google Shape;6575;p17"/>
              <p:cNvSpPr/>
              <p:nvPr/>
            </p:nvSpPr>
            <p:spPr>
              <a:xfrm rot="10800000">
                <a:off x="1273356" y="-296907"/>
                <a:ext cx="14637" cy="13204"/>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6" name="Google Shape;6576;p17"/>
              <p:cNvSpPr/>
              <p:nvPr/>
            </p:nvSpPr>
            <p:spPr>
              <a:xfrm rot="10800000">
                <a:off x="-1069250" y="-318571"/>
                <a:ext cx="44447" cy="38225"/>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7" name="Google Shape;6577;p17"/>
              <p:cNvSpPr/>
              <p:nvPr/>
            </p:nvSpPr>
            <p:spPr>
              <a:xfrm rot="10800000">
                <a:off x="205874" y="-297578"/>
                <a:ext cx="27393" cy="22514"/>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8" name="Google Shape;6578;p17"/>
              <p:cNvSpPr/>
              <p:nvPr/>
            </p:nvSpPr>
            <p:spPr>
              <a:xfrm rot="10800000">
                <a:off x="1748797" y="-282091"/>
                <a:ext cx="12399" cy="7520"/>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9" name="Google Shape;6579;p17"/>
              <p:cNvSpPr/>
              <p:nvPr/>
            </p:nvSpPr>
            <p:spPr>
              <a:xfrm rot="10800000">
                <a:off x="-735877" y="-302144"/>
                <a:ext cx="38315" cy="33167"/>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0" name="Google Shape;6580;p17"/>
              <p:cNvSpPr/>
              <p:nvPr/>
            </p:nvSpPr>
            <p:spPr>
              <a:xfrm rot="10800000">
                <a:off x="-1166692" y="-303979"/>
                <a:ext cx="48072" cy="40597"/>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1" name="Google Shape;6581;p17"/>
              <p:cNvSpPr/>
              <p:nvPr/>
            </p:nvSpPr>
            <p:spPr>
              <a:xfrm rot="10800000">
                <a:off x="89319" y="-283345"/>
                <a:ext cx="23723" cy="22604"/>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2" name="Google Shape;6582;p17"/>
              <p:cNvSpPr/>
              <p:nvPr/>
            </p:nvSpPr>
            <p:spPr>
              <a:xfrm rot="10800000">
                <a:off x="-1540125" y="-309395"/>
                <a:ext cx="58994" cy="50579"/>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3" name="Google Shape;6583;p17"/>
              <p:cNvSpPr/>
              <p:nvPr/>
            </p:nvSpPr>
            <p:spPr>
              <a:xfrm rot="10800000">
                <a:off x="684045" y="-276631"/>
                <a:ext cx="20097" cy="19157"/>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4" name="Google Shape;6584;p17"/>
              <p:cNvSpPr/>
              <p:nvPr/>
            </p:nvSpPr>
            <p:spPr>
              <a:xfrm rot="10800000">
                <a:off x="-1260509" y="-300353"/>
                <a:ext cx="50803" cy="43059"/>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5" name="Google Shape;6585;p17"/>
              <p:cNvSpPr/>
              <p:nvPr/>
            </p:nvSpPr>
            <p:spPr>
              <a:xfrm rot="10800000">
                <a:off x="1155861" y="-271215"/>
                <a:ext cx="20724" cy="15576"/>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6" name="Google Shape;6586;p17"/>
              <p:cNvSpPr/>
              <p:nvPr/>
            </p:nvSpPr>
            <p:spPr>
              <a:xfrm rot="10800000">
                <a:off x="-618382" y="-286657"/>
                <a:ext cx="37375" cy="319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7" name="Google Shape;6587;p17"/>
              <p:cNvSpPr/>
              <p:nvPr/>
            </p:nvSpPr>
            <p:spPr>
              <a:xfrm rot="10800000">
                <a:off x="1633137" y="-263874"/>
                <a:ext cx="11861" cy="12040"/>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8" name="Google Shape;6588;p17"/>
              <p:cNvSpPr/>
              <p:nvPr/>
            </p:nvSpPr>
            <p:spPr>
              <a:xfrm rot="10800000">
                <a:off x="-955380" y="-287597"/>
                <a:ext cx="43507" cy="36658"/>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9" name="Google Shape;6589;p17"/>
              <p:cNvSpPr/>
              <p:nvPr/>
            </p:nvSpPr>
            <p:spPr>
              <a:xfrm rot="10800000">
                <a:off x="-28624" y="-273095"/>
                <a:ext cx="26498" cy="25692"/>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0" name="Google Shape;6590;p17"/>
              <p:cNvSpPr/>
              <p:nvPr/>
            </p:nvSpPr>
            <p:spPr>
              <a:xfrm rot="10800000">
                <a:off x="2466524" y="-248611"/>
                <a:ext cx="4566" cy="3894"/>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1" name="Google Shape;6591;p17"/>
              <p:cNvSpPr/>
              <p:nvPr/>
            </p:nvSpPr>
            <p:spPr>
              <a:xfrm rot="10800000">
                <a:off x="-500887" y="-274840"/>
                <a:ext cx="35316" cy="30482"/>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2" name="Google Shape;6592;p17"/>
              <p:cNvSpPr/>
              <p:nvPr/>
            </p:nvSpPr>
            <p:spPr>
              <a:xfrm rot="10800000">
                <a:off x="2348089" y="-248387"/>
                <a:ext cx="5505" cy="5505"/>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3" name="Google Shape;6593;p17"/>
              <p:cNvSpPr/>
              <p:nvPr/>
            </p:nvSpPr>
            <p:spPr>
              <a:xfrm rot="10800000">
                <a:off x="-146567" y="-267544"/>
                <a:ext cx="30750" cy="26498"/>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4" name="Google Shape;6594;p17"/>
              <p:cNvSpPr/>
              <p:nvPr/>
            </p:nvSpPr>
            <p:spPr>
              <a:xfrm rot="10800000">
                <a:off x="2584019" y="-243822"/>
                <a:ext cx="3670" cy="3670"/>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5" name="Google Shape;6595;p17"/>
              <p:cNvSpPr/>
              <p:nvPr/>
            </p:nvSpPr>
            <p:spPr>
              <a:xfrm rot="10800000">
                <a:off x="-383392" y="-268440"/>
                <a:ext cx="34644" cy="29586"/>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6" name="Google Shape;6596;p17"/>
              <p:cNvSpPr/>
              <p:nvPr/>
            </p:nvSpPr>
            <p:spPr>
              <a:xfrm rot="10800000">
                <a:off x="-265002" y="-265754"/>
                <a:ext cx="32630" cy="28288"/>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7" name="Google Shape;6597;p17"/>
              <p:cNvSpPr/>
              <p:nvPr/>
            </p:nvSpPr>
            <p:spPr>
              <a:xfrm rot="10800000">
                <a:off x="2229699" y="-242926"/>
                <a:ext cx="7341" cy="6401"/>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8" name="Google Shape;6598;p17"/>
              <p:cNvSpPr/>
              <p:nvPr/>
            </p:nvSpPr>
            <p:spPr>
              <a:xfrm rot="10800000">
                <a:off x="-1640075" y="-286254"/>
                <a:ext cx="61724" cy="52503"/>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9" name="Google Shape;6599;p17"/>
              <p:cNvSpPr/>
              <p:nvPr/>
            </p:nvSpPr>
            <p:spPr>
              <a:xfrm rot="10800000">
                <a:off x="568385" y="-253848"/>
                <a:ext cx="23723" cy="20545"/>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0" name="Google Shape;6600;p17"/>
              <p:cNvSpPr/>
              <p:nvPr/>
            </p:nvSpPr>
            <p:spPr>
              <a:xfrm rot="10800000">
                <a:off x="2702410" y="-232900"/>
                <a:ext cx="1880" cy="1880"/>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1" name="Google Shape;6601;p17"/>
              <p:cNvSpPr/>
              <p:nvPr/>
            </p:nvSpPr>
            <p:spPr>
              <a:xfrm rot="10800000">
                <a:off x="-1053763" y="-267544"/>
                <a:ext cx="46237" cy="39255"/>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2" name="Google Shape;6602;p17"/>
              <p:cNvSpPr/>
              <p:nvPr/>
            </p:nvSpPr>
            <p:spPr>
              <a:xfrm rot="10800000">
                <a:off x="1043200" y="-244896"/>
                <a:ext cx="19784" cy="16740"/>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3" name="Google Shape;6603;p17"/>
              <p:cNvSpPr/>
              <p:nvPr/>
            </p:nvSpPr>
            <p:spPr>
              <a:xfrm rot="10800000">
                <a:off x="1518372" y="-239301"/>
                <a:ext cx="14592" cy="12801"/>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4" name="Google Shape;6604;p17"/>
              <p:cNvSpPr/>
              <p:nvPr/>
            </p:nvSpPr>
            <p:spPr>
              <a:xfrm rot="10800000">
                <a:off x="2112204" y="-231020"/>
                <a:ext cx="9489" cy="5685"/>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5" name="Google Shape;6605;p17"/>
              <p:cNvSpPr/>
              <p:nvPr/>
            </p:nvSpPr>
            <p:spPr>
              <a:xfrm rot="10800000">
                <a:off x="-839720" y="-261144"/>
                <a:ext cx="41940" cy="3598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6" name="Google Shape;6606;p17"/>
              <p:cNvSpPr/>
              <p:nvPr/>
            </p:nvSpPr>
            <p:spPr>
              <a:xfrm rot="10800000">
                <a:off x="-1479834" y="-391216"/>
                <a:ext cx="116779" cy="171341"/>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7" name="Google Shape;6607;p17"/>
              <p:cNvSpPr/>
              <p:nvPr/>
            </p:nvSpPr>
            <p:spPr>
              <a:xfrm rot="10800000">
                <a:off x="2819905" y="-216518"/>
                <a:ext cx="45" cy="45"/>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8" name="Google Shape;6608;p17"/>
              <p:cNvSpPr/>
              <p:nvPr/>
            </p:nvSpPr>
            <p:spPr>
              <a:xfrm rot="10800000">
                <a:off x="-1148475" y="-257518"/>
                <a:ext cx="48072" cy="41448"/>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9" name="Google Shape;6609;p17"/>
              <p:cNvSpPr/>
              <p:nvPr/>
            </p:nvSpPr>
            <p:spPr>
              <a:xfrm rot="10800000">
                <a:off x="-1248648" y="-258413"/>
                <a:ext cx="51653" cy="43999"/>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0" name="Google Shape;6610;p17"/>
              <p:cNvSpPr/>
              <p:nvPr/>
            </p:nvSpPr>
            <p:spPr>
              <a:xfrm rot="10800000">
                <a:off x="451159" y="-234243"/>
                <a:ext cx="28020" cy="23230"/>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1" name="Google Shape;6611;p17"/>
              <p:cNvSpPr/>
              <p:nvPr/>
            </p:nvSpPr>
            <p:spPr>
              <a:xfrm rot="10800000">
                <a:off x="1995380" y="-216249"/>
                <a:ext cx="10340" cy="7072"/>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2" name="Google Shape;6612;p17"/>
              <p:cNvSpPr/>
              <p:nvPr/>
            </p:nvSpPr>
            <p:spPr>
              <a:xfrm rot="10800000">
                <a:off x="-1525534" y="-256623"/>
                <a:ext cx="60516" cy="51519"/>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3" name="Google Shape;6613;p17"/>
              <p:cNvSpPr/>
              <p:nvPr/>
            </p:nvSpPr>
            <p:spPr>
              <a:xfrm rot="10800000">
                <a:off x="-724060" y="-237510"/>
                <a:ext cx="40776" cy="34197"/>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4" name="Google Shape;6614;p17"/>
              <p:cNvSpPr/>
              <p:nvPr/>
            </p:nvSpPr>
            <p:spPr>
              <a:xfrm rot="10800000">
                <a:off x="928167" y="-218398"/>
                <a:ext cx="20769" cy="17949"/>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5" name="Google Shape;6615;p17"/>
              <p:cNvSpPr/>
              <p:nvPr/>
            </p:nvSpPr>
            <p:spPr>
              <a:xfrm rot="10800000">
                <a:off x="1402489" y="-210117"/>
                <a:ext cx="15845" cy="10026"/>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6" name="Google Shape;6616;p17"/>
              <p:cNvSpPr/>
              <p:nvPr/>
            </p:nvSpPr>
            <p:spPr>
              <a:xfrm rot="10800000">
                <a:off x="-939893" y="-233840"/>
                <a:ext cx="44402" cy="37777"/>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7" name="Google Shape;6617;p17"/>
              <p:cNvSpPr/>
              <p:nvPr/>
            </p:nvSpPr>
            <p:spPr>
              <a:xfrm rot="10800000">
                <a:off x="335230" y="-214683"/>
                <a:ext cx="22828" cy="22828"/>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8" name="Google Shape;6618;p17"/>
              <p:cNvSpPr/>
              <p:nvPr/>
            </p:nvSpPr>
            <p:spPr>
              <a:xfrm rot="10800000">
                <a:off x="1879049" y="-201031"/>
                <a:ext cx="10071" cy="1096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9" name="Google Shape;6619;p17"/>
              <p:cNvSpPr/>
              <p:nvPr/>
            </p:nvSpPr>
            <p:spPr>
              <a:xfrm rot="10800000">
                <a:off x="-607192" y="-218711"/>
                <a:ext cx="38941" cy="33212"/>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0" name="Google Shape;6620;p17"/>
              <p:cNvSpPr/>
              <p:nvPr/>
            </p:nvSpPr>
            <p:spPr>
              <a:xfrm rot="10800000">
                <a:off x="-1037336" y="-219248"/>
                <a:ext cx="47401" cy="40821"/>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1" name="Google Shape;6621;p17"/>
              <p:cNvSpPr/>
              <p:nvPr/>
            </p:nvSpPr>
            <p:spPr>
              <a:xfrm rot="10800000">
                <a:off x="217735" y="-201926"/>
                <a:ext cx="29184" cy="24618"/>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2" name="Google Shape;6622;p17"/>
              <p:cNvSpPr/>
              <p:nvPr/>
            </p:nvSpPr>
            <p:spPr>
              <a:xfrm rot="10800000">
                <a:off x="813402" y="-193735"/>
                <a:ext cx="22828" cy="19650"/>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3" name="Google Shape;6623;p17"/>
              <p:cNvSpPr/>
              <p:nvPr/>
            </p:nvSpPr>
            <p:spPr>
              <a:xfrm rot="10800000">
                <a:off x="1287008" y="-188632"/>
                <a:ext cx="16427" cy="16024"/>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4" name="Google Shape;6624;p17"/>
              <p:cNvSpPr/>
              <p:nvPr/>
            </p:nvSpPr>
            <p:spPr>
              <a:xfrm rot="10800000">
                <a:off x="-1138762" y="-213832"/>
                <a:ext cx="58054" cy="42030"/>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5" name="Google Shape;6625;p17"/>
              <p:cNvSpPr/>
              <p:nvPr/>
            </p:nvSpPr>
            <p:spPr>
              <a:xfrm rot="10800000">
                <a:off x="-1412604" y="-221979"/>
                <a:ext cx="58949" cy="50579"/>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6" name="Google Shape;6626;p17"/>
              <p:cNvSpPr/>
              <p:nvPr/>
            </p:nvSpPr>
            <p:spPr>
              <a:xfrm rot="10800000">
                <a:off x="-489965" y="-202866"/>
                <a:ext cx="36479" cy="319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7" name="Google Shape;6627;p17"/>
              <p:cNvSpPr/>
              <p:nvPr/>
            </p:nvSpPr>
            <p:spPr>
              <a:xfrm rot="10800000">
                <a:off x="-1629108" y="-221979"/>
                <a:ext cx="63514" cy="53802"/>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8" name="Google Shape;6628;p17"/>
              <p:cNvSpPr/>
              <p:nvPr/>
            </p:nvSpPr>
            <p:spPr>
              <a:xfrm rot="10800000">
                <a:off x="1761733" y="-179233"/>
                <a:ext cx="12622" cy="11996"/>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9" name="Google Shape;6629;p17"/>
              <p:cNvSpPr/>
              <p:nvPr/>
            </p:nvSpPr>
            <p:spPr>
              <a:xfrm rot="10800000">
                <a:off x="-826069" y="-203806"/>
                <a:ext cx="43551" cy="36882"/>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0" name="Google Shape;6630;p17"/>
              <p:cNvSpPr/>
              <p:nvPr/>
            </p:nvSpPr>
            <p:spPr>
              <a:xfrm rot="10800000">
                <a:off x="100240" y="-191005"/>
                <a:ext cx="30079" cy="25200"/>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1" name="Google Shape;6631;p17"/>
              <p:cNvSpPr/>
              <p:nvPr/>
            </p:nvSpPr>
            <p:spPr>
              <a:xfrm rot="10800000">
                <a:off x="-372470" y="-191900"/>
                <a:ext cx="36479" cy="30661"/>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2" name="Google Shape;6632;p17"/>
              <p:cNvSpPr/>
              <p:nvPr/>
            </p:nvSpPr>
            <p:spPr>
              <a:xfrm rot="10800000">
                <a:off x="2595836" y="-163030"/>
                <a:ext cx="4610" cy="3939"/>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3" name="Google Shape;6633;p17"/>
              <p:cNvSpPr/>
              <p:nvPr/>
            </p:nvSpPr>
            <p:spPr>
              <a:xfrm rot="10800000">
                <a:off x="2477446" y="-163701"/>
                <a:ext cx="5505" cy="5774"/>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4" name="Google Shape;6634;p17"/>
              <p:cNvSpPr/>
              <p:nvPr/>
            </p:nvSpPr>
            <p:spPr>
              <a:xfrm rot="10800000">
                <a:off x="-18150" y="-184694"/>
                <a:ext cx="31645" cy="26766"/>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5" name="Google Shape;6635;p17"/>
              <p:cNvSpPr/>
              <p:nvPr/>
            </p:nvSpPr>
            <p:spPr>
              <a:xfrm rot="10800000">
                <a:off x="-135645" y="-181695"/>
                <a:ext cx="28244" cy="26050"/>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6" name="Google Shape;6636;p17"/>
              <p:cNvSpPr/>
              <p:nvPr/>
            </p:nvSpPr>
            <p:spPr>
              <a:xfrm rot="10800000">
                <a:off x="-254080" y="-184694"/>
                <a:ext cx="34420" cy="29184"/>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7" name="Google Shape;6637;p17"/>
              <p:cNvSpPr/>
              <p:nvPr/>
            </p:nvSpPr>
            <p:spPr>
              <a:xfrm rot="10800000">
                <a:off x="2713331" y="-157300"/>
                <a:ext cx="3715" cy="2775"/>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8" name="Google Shape;6638;p17"/>
              <p:cNvSpPr/>
              <p:nvPr/>
            </p:nvSpPr>
            <p:spPr>
              <a:xfrm rot="10800000">
                <a:off x="2359951" y="-158240"/>
                <a:ext cx="7341" cy="6445"/>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9" name="Google Shape;6639;p17"/>
              <p:cNvSpPr/>
              <p:nvPr/>
            </p:nvSpPr>
            <p:spPr>
              <a:xfrm rot="10800000">
                <a:off x="696802" y="-170952"/>
                <a:ext cx="20992" cy="20097"/>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0" name="Google Shape;6640;p17"/>
              <p:cNvSpPr/>
              <p:nvPr/>
            </p:nvSpPr>
            <p:spPr>
              <a:xfrm rot="10800000">
                <a:off x="-1511882" y="-198345"/>
                <a:ext cx="61679" cy="52414"/>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1" name="Google Shape;6641;p17"/>
              <p:cNvSpPr/>
              <p:nvPr/>
            </p:nvSpPr>
            <p:spPr>
              <a:xfrm rot="10800000">
                <a:off x="2831721" y="-147274"/>
                <a:ext cx="1880" cy="1835"/>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2" name="Google Shape;6642;p17"/>
              <p:cNvSpPr/>
              <p:nvPr/>
            </p:nvSpPr>
            <p:spPr>
              <a:xfrm rot="10800000">
                <a:off x="1172243" y="-161150"/>
                <a:ext cx="20097" cy="16651"/>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3" name="Google Shape;6643;p17"/>
              <p:cNvSpPr/>
              <p:nvPr/>
            </p:nvSpPr>
            <p:spPr>
              <a:xfrm rot="10800000">
                <a:off x="-925346" y="-182814"/>
                <a:ext cx="46506" cy="39299"/>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4" name="Google Shape;6644;p17"/>
              <p:cNvSpPr/>
              <p:nvPr/>
            </p:nvSpPr>
            <p:spPr>
              <a:xfrm rot="10800000">
                <a:off x="1646789" y="-155644"/>
                <a:ext cx="13697" cy="12936"/>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5" name="Google Shape;6645;p17"/>
              <p:cNvSpPr/>
              <p:nvPr/>
            </p:nvSpPr>
            <p:spPr>
              <a:xfrm rot="10800000">
                <a:off x="-710364" y="-176458"/>
                <a:ext cx="40776" cy="35092"/>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6" name="Google Shape;6646;p17"/>
              <p:cNvSpPr/>
              <p:nvPr/>
            </p:nvSpPr>
            <p:spPr>
              <a:xfrm rot="10800000">
                <a:off x="2241695" y="-146558"/>
                <a:ext cx="8102" cy="5729"/>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7" name="Google Shape;6647;p17"/>
              <p:cNvSpPr/>
              <p:nvPr/>
            </p:nvSpPr>
            <p:spPr>
              <a:xfrm rot="10800000">
                <a:off x="-1357460" y="-304471"/>
                <a:ext cx="122240" cy="170804"/>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8" name="Google Shape;6648;p17"/>
              <p:cNvSpPr/>
              <p:nvPr/>
            </p:nvSpPr>
            <p:spPr>
              <a:xfrm rot="10800000">
                <a:off x="-1020059" y="-171668"/>
                <a:ext cx="41045" cy="3934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9" name="Google Shape;6649;p17"/>
              <p:cNvSpPr/>
              <p:nvPr/>
            </p:nvSpPr>
            <p:spPr>
              <a:xfrm rot="10800000">
                <a:off x="2949216" y="-129997"/>
                <a:ext cx="45" cy="4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0" name="Google Shape;6650;p17"/>
              <p:cNvSpPr/>
              <p:nvPr/>
            </p:nvSpPr>
            <p:spPr>
              <a:xfrm rot="10800000">
                <a:off x="581142" y="-150005"/>
                <a:ext cx="21888" cy="21888"/>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1" name="Google Shape;6651;p17"/>
              <p:cNvSpPr/>
              <p:nvPr/>
            </p:nvSpPr>
            <p:spPr>
              <a:xfrm rot="10800000">
                <a:off x="-1119963" y="-171937"/>
                <a:ext cx="59307" cy="43820"/>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2" name="Google Shape;6652;p17"/>
              <p:cNvSpPr/>
              <p:nvPr/>
            </p:nvSpPr>
            <p:spPr>
              <a:xfrm rot="10800000">
                <a:off x="2124960" y="-134070"/>
                <a:ext cx="9131" cy="8683"/>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3" name="Google Shape;6653;p17"/>
              <p:cNvSpPr/>
              <p:nvPr/>
            </p:nvSpPr>
            <p:spPr>
              <a:xfrm rot="10800000">
                <a:off x="-594704" y="-153720"/>
                <a:ext cx="39881" cy="34197"/>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4" name="Google Shape;6654;p17"/>
              <p:cNvSpPr/>
              <p:nvPr/>
            </p:nvSpPr>
            <p:spPr>
              <a:xfrm rot="10800000">
                <a:off x="-1389821" y="-169162"/>
                <a:ext cx="59889" cy="51564"/>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5" name="Google Shape;6655;p17"/>
              <p:cNvSpPr/>
              <p:nvPr/>
            </p:nvSpPr>
            <p:spPr>
              <a:xfrm rot="10800000">
                <a:off x="1057478" y="-135458"/>
                <a:ext cx="20992" cy="1812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6" name="Google Shape;6656;p17"/>
              <p:cNvSpPr/>
              <p:nvPr/>
            </p:nvSpPr>
            <p:spPr>
              <a:xfrm rot="10800000">
                <a:off x="1531800" y="-127222"/>
                <a:ext cx="15890" cy="10921"/>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7" name="Google Shape;6657;p17"/>
              <p:cNvSpPr/>
              <p:nvPr/>
            </p:nvSpPr>
            <p:spPr>
              <a:xfrm rot="10800000">
                <a:off x="-811477" y="-149154"/>
                <a:ext cx="44402" cy="37509"/>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8" name="Google Shape;6658;p17"/>
              <p:cNvSpPr/>
              <p:nvPr/>
            </p:nvSpPr>
            <p:spPr>
              <a:xfrm rot="10800000">
                <a:off x="464095" y="-132280"/>
                <a:ext cx="23768" cy="22604"/>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9" name="Google Shape;6659;p17"/>
              <p:cNvSpPr/>
              <p:nvPr/>
            </p:nvSpPr>
            <p:spPr>
              <a:xfrm rot="10800000">
                <a:off x="2008361" y="-116345"/>
                <a:ext cx="10071" cy="10071"/>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0" name="Google Shape;6660;p17"/>
              <p:cNvSpPr/>
              <p:nvPr/>
            </p:nvSpPr>
            <p:spPr>
              <a:xfrm rot="10800000">
                <a:off x="-478104" y="-134562"/>
                <a:ext cx="38941" cy="3289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1" name="Google Shape;6661;p17"/>
              <p:cNvSpPr/>
              <p:nvPr/>
            </p:nvSpPr>
            <p:spPr>
              <a:xfrm rot="10800000">
                <a:off x="-1618187" y="-150049"/>
                <a:ext cx="64454" cy="54741"/>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2" name="Google Shape;6662;p17"/>
              <p:cNvSpPr/>
              <p:nvPr/>
            </p:nvSpPr>
            <p:spPr>
              <a:xfrm rot="10800000">
                <a:off x="347047" y="-118180"/>
                <a:ext cx="28065" cy="2408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3" name="Google Shape;6663;p17"/>
              <p:cNvSpPr/>
              <p:nvPr/>
            </p:nvSpPr>
            <p:spPr>
              <a:xfrm rot="10800000">
                <a:off x="-908919" y="-133667"/>
                <a:ext cx="47132" cy="39971"/>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4" name="Google Shape;6664;p17"/>
              <p:cNvSpPr/>
              <p:nvPr/>
            </p:nvSpPr>
            <p:spPr>
              <a:xfrm rot="10800000">
                <a:off x="941818" y="-110840"/>
                <a:ext cx="22828" cy="19650"/>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5" name="Google Shape;6665;p17"/>
              <p:cNvSpPr/>
              <p:nvPr/>
            </p:nvSpPr>
            <p:spPr>
              <a:xfrm rot="10800000">
                <a:off x="-1229267" y="-218622"/>
                <a:ext cx="104201" cy="127879"/>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6" name="Google Shape;6666;p17"/>
              <p:cNvSpPr/>
              <p:nvPr/>
            </p:nvSpPr>
            <p:spPr>
              <a:xfrm rot="10800000">
                <a:off x="1413007" y="-104528"/>
                <a:ext cx="18889" cy="15711"/>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7" name="Google Shape;6667;p17"/>
              <p:cNvSpPr/>
              <p:nvPr/>
            </p:nvSpPr>
            <p:spPr>
              <a:xfrm rot="10800000">
                <a:off x="-360609" y="-119075"/>
                <a:ext cx="37106" cy="31377"/>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8" name="Google Shape;6668;p17"/>
              <p:cNvSpPr/>
              <p:nvPr/>
            </p:nvSpPr>
            <p:spPr>
              <a:xfrm rot="10800000">
                <a:off x="-1009137" y="-128206"/>
                <a:ext cx="49863" cy="4220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9" name="Google Shape;6669;p17"/>
              <p:cNvSpPr/>
              <p:nvPr/>
            </p:nvSpPr>
            <p:spPr>
              <a:xfrm rot="10800000">
                <a:off x="-1276892" y="-134562"/>
                <a:ext cx="58994" cy="50086"/>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0" name="Google Shape;6670;p17"/>
              <p:cNvSpPr/>
              <p:nvPr/>
            </p:nvSpPr>
            <p:spPr>
              <a:xfrm rot="10800000">
                <a:off x="1891134" y="-92801"/>
                <a:ext cx="12533" cy="9310"/>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1" name="Google Shape;6671;p17"/>
              <p:cNvSpPr/>
              <p:nvPr/>
            </p:nvSpPr>
            <p:spPr>
              <a:xfrm rot="10800000">
                <a:off x="-696712" y="-119075"/>
                <a:ext cx="42612" cy="3598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2" name="Google Shape;6672;p17"/>
              <p:cNvSpPr/>
              <p:nvPr/>
            </p:nvSpPr>
            <p:spPr>
              <a:xfrm rot="10800000">
                <a:off x="228657" y="-108109"/>
                <a:ext cx="30123" cy="25827"/>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3" name="Google Shape;6673;p17"/>
              <p:cNvSpPr/>
              <p:nvPr/>
            </p:nvSpPr>
            <p:spPr>
              <a:xfrm rot="10800000">
                <a:off x="-1492769" y="-133667"/>
                <a:ext cx="63559" cy="53846"/>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4" name="Google Shape;6674;p17"/>
              <p:cNvSpPr/>
              <p:nvPr/>
            </p:nvSpPr>
            <p:spPr>
              <a:xfrm rot="10800000">
                <a:off x="-243114" y="-108154"/>
                <a:ext cx="36166" cy="30123"/>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5" name="Google Shape;6675;p17"/>
              <p:cNvSpPr/>
              <p:nvPr/>
            </p:nvSpPr>
            <p:spPr>
              <a:xfrm rot="10800000">
                <a:off x="111162" y="-101798"/>
                <a:ext cx="31914" cy="26587"/>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6" name="Google Shape;6676;p17"/>
              <p:cNvSpPr/>
              <p:nvPr/>
            </p:nvSpPr>
            <p:spPr>
              <a:xfrm rot="10800000">
                <a:off x="-126156" y="-102917"/>
                <a:ext cx="31063" cy="29139"/>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7" name="Google Shape;6677;p17"/>
              <p:cNvSpPr/>
              <p:nvPr/>
            </p:nvSpPr>
            <p:spPr>
              <a:xfrm rot="10800000">
                <a:off x="2725192" y="-78075"/>
                <a:ext cx="4566" cy="4610"/>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8" name="Google Shape;6678;p17"/>
              <p:cNvSpPr/>
              <p:nvPr/>
            </p:nvSpPr>
            <p:spPr>
              <a:xfrm rot="10800000">
                <a:off x="2606757" y="-78075"/>
                <a:ext cx="5505" cy="5505"/>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9" name="Google Shape;6679;p17"/>
              <p:cNvSpPr/>
              <p:nvPr/>
            </p:nvSpPr>
            <p:spPr>
              <a:xfrm rot="10800000">
                <a:off x="-7229" y="-99918"/>
                <a:ext cx="33749" cy="28244"/>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0" name="Google Shape;6680;p17"/>
              <p:cNvSpPr/>
              <p:nvPr/>
            </p:nvSpPr>
            <p:spPr>
              <a:xfrm rot="10800000">
                <a:off x="2842688" y="-71675"/>
                <a:ext cx="3670" cy="2775"/>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1" name="Google Shape;6681;p17"/>
              <p:cNvSpPr/>
              <p:nvPr/>
            </p:nvSpPr>
            <p:spPr>
              <a:xfrm rot="10800000">
                <a:off x="826159" y="-88101"/>
                <a:ext cx="24618" cy="20992"/>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2" name="Google Shape;6682;p17"/>
              <p:cNvSpPr/>
              <p:nvPr/>
            </p:nvSpPr>
            <p:spPr>
              <a:xfrm rot="10800000">
                <a:off x="2489262" y="-73510"/>
                <a:ext cx="6445" cy="666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3" name="Google Shape;6683;p17"/>
              <p:cNvSpPr/>
              <p:nvPr/>
            </p:nvSpPr>
            <p:spPr>
              <a:xfrm rot="10800000">
                <a:off x="1301600" y="-77762"/>
                <a:ext cx="20052" cy="16293"/>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4" name="Google Shape;6684;p17"/>
              <p:cNvSpPr/>
              <p:nvPr/>
            </p:nvSpPr>
            <p:spPr>
              <a:xfrm rot="10800000">
                <a:off x="2961078" y="-60753"/>
                <a:ext cx="1880" cy="1835"/>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5" name="Google Shape;6685;p17"/>
              <p:cNvSpPr/>
              <p:nvPr/>
            </p:nvSpPr>
            <p:spPr>
              <a:xfrm rot="10800000">
                <a:off x="1775206" y="-71719"/>
                <a:ext cx="15308" cy="12846"/>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6" name="Google Shape;6686;p17"/>
              <p:cNvSpPr/>
              <p:nvPr/>
            </p:nvSpPr>
            <p:spPr>
              <a:xfrm rot="10800000">
                <a:off x="-795990" y="-98128"/>
                <a:ext cx="45342" cy="39299"/>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7" name="Google Shape;6687;p17"/>
              <p:cNvSpPr/>
              <p:nvPr/>
            </p:nvSpPr>
            <p:spPr>
              <a:xfrm rot="10800000">
                <a:off x="-1377109" y="-110750"/>
                <a:ext cx="53846" cy="52683"/>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8" name="Google Shape;6688;p17"/>
              <p:cNvSpPr/>
              <p:nvPr/>
            </p:nvSpPr>
            <p:spPr>
              <a:xfrm rot="10800000">
                <a:off x="-581947" y="-92667"/>
                <a:ext cx="41672" cy="35092"/>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9" name="Google Shape;6689;p17"/>
              <p:cNvSpPr/>
              <p:nvPr/>
            </p:nvSpPr>
            <p:spPr>
              <a:xfrm rot="10800000">
                <a:off x="2370872" y="-61962"/>
                <a:ext cx="9444" cy="5774"/>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0" name="Google Shape;6690;p17"/>
              <p:cNvSpPr/>
              <p:nvPr/>
            </p:nvSpPr>
            <p:spPr>
              <a:xfrm rot="10800000">
                <a:off x="707589" y="-66617"/>
                <a:ext cx="26050" cy="18217"/>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1" name="Google Shape;6691;p17"/>
              <p:cNvSpPr/>
              <p:nvPr/>
            </p:nvSpPr>
            <p:spPr>
              <a:xfrm rot="10800000">
                <a:off x="-1164857" y="-95442"/>
                <a:ext cx="56935" cy="48565"/>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2" name="Google Shape;6692;p17"/>
              <p:cNvSpPr/>
              <p:nvPr/>
            </p:nvSpPr>
            <p:spPr>
              <a:xfrm rot="10800000">
                <a:off x="-898893" y="-88101"/>
                <a:ext cx="48923" cy="42030"/>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3" name="Google Shape;6693;p17"/>
              <p:cNvSpPr/>
              <p:nvPr/>
            </p:nvSpPr>
            <p:spPr>
              <a:xfrm rot="10800000">
                <a:off x="3077678" y="-44371"/>
                <a:ext cx="940" cy="45"/>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4" name="Google Shape;6694;p17"/>
              <p:cNvSpPr/>
              <p:nvPr/>
            </p:nvSpPr>
            <p:spPr>
              <a:xfrm rot="10800000">
                <a:off x="-991815" y="-86266"/>
                <a:ext cx="51698" cy="43820"/>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5" name="Google Shape;6695;p17"/>
              <p:cNvSpPr/>
              <p:nvPr/>
            </p:nvSpPr>
            <p:spPr>
              <a:xfrm rot="10800000">
                <a:off x="2254272" y="-49832"/>
                <a:ext cx="9176" cy="9131"/>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6" name="Google Shape;6696;p17"/>
              <p:cNvSpPr/>
              <p:nvPr/>
            </p:nvSpPr>
            <p:spPr>
              <a:xfrm rot="10800000">
                <a:off x="-465392" y="-69884"/>
                <a:ext cx="39881" cy="33749"/>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7" name="Google Shape;6697;p17"/>
              <p:cNvSpPr/>
              <p:nvPr/>
            </p:nvSpPr>
            <p:spPr>
              <a:xfrm rot="10800000">
                <a:off x="1186835" y="-52562"/>
                <a:ext cx="20992" cy="18754"/>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8" name="Google Shape;6698;p17"/>
              <p:cNvSpPr/>
              <p:nvPr/>
            </p:nvSpPr>
            <p:spPr>
              <a:xfrm rot="10800000">
                <a:off x="1660441" y="-47101"/>
                <a:ext cx="14637" cy="14637"/>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9" name="Google Shape;6699;p17"/>
              <p:cNvSpPr/>
              <p:nvPr/>
            </p:nvSpPr>
            <p:spPr>
              <a:xfrm rot="10800000">
                <a:off x="-1270043" y="-81611"/>
                <a:ext cx="60605" cy="51026"/>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0" name="Google Shape;6700;p17"/>
              <p:cNvSpPr/>
              <p:nvPr/>
            </p:nvSpPr>
            <p:spPr>
              <a:xfrm rot="10800000">
                <a:off x="-682120" y="-64423"/>
                <a:ext cx="44402" cy="37464"/>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1" name="Google Shape;6701;p17"/>
              <p:cNvSpPr/>
              <p:nvPr/>
            </p:nvSpPr>
            <p:spPr>
              <a:xfrm rot="10800000">
                <a:off x="593004" y="-48936"/>
                <a:ext cx="27348" cy="22738"/>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2" name="Google Shape;6702;p17"/>
              <p:cNvSpPr/>
              <p:nvPr/>
            </p:nvSpPr>
            <p:spPr>
              <a:xfrm rot="10800000">
                <a:off x="2137717" y="-32509"/>
                <a:ext cx="10071" cy="1096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3" name="Google Shape;6703;p17"/>
              <p:cNvSpPr/>
              <p:nvPr/>
            </p:nvSpPr>
            <p:spPr>
              <a:xfrm rot="10800000">
                <a:off x="-348792" y="-49742"/>
                <a:ext cx="34241" cy="32854"/>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4" name="Google Shape;6704;p17"/>
              <p:cNvSpPr/>
              <p:nvPr/>
            </p:nvSpPr>
            <p:spPr>
              <a:xfrm rot="10800000">
                <a:off x="-1609101" y="-70735"/>
                <a:ext cx="66290" cy="5648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5" name="Google Shape;6705;p17"/>
              <p:cNvSpPr/>
              <p:nvPr/>
            </p:nvSpPr>
            <p:spPr>
              <a:xfrm rot="10800000">
                <a:off x="476404" y="-35329"/>
                <a:ext cx="28020" cy="24349"/>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6" name="Google Shape;6706;p17"/>
              <p:cNvSpPr/>
              <p:nvPr/>
            </p:nvSpPr>
            <p:spPr>
              <a:xfrm rot="10800000">
                <a:off x="1071175" y="-27138"/>
                <a:ext cx="22559" cy="18799"/>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7" name="Google Shape;6707;p17"/>
              <p:cNvSpPr/>
              <p:nvPr/>
            </p:nvSpPr>
            <p:spPr>
              <a:xfrm rot="10800000">
                <a:off x="-786904" y="-48936"/>
                <a:ext cx="48072" cy="40687"/>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8" name="Google Shape;6708;p17"/>
              <p:cNvSpPr/>
              <p:nvPr/>
            </p:nvSpPr>
            <p:spPr>
              <a:xfrm rot="10800000">
                <a:off x="-1490666" y="-61693"/>
                <a:ext cx="64454" cy="54741"/>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9" name="Google Shape;6709;p17"/>
              <p:cNvSpPr/>
              <p:nvPr/>
            </p:nvSpPr>
            <p:spPr>
              <a:xfrm rot="10800000">
                <a:off x="-1101522" y="-132324"/>
                <a:ext cx="103709" cy="126939"/>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0" name="Google Shape;6710;p17"/>
              <p:cNvSpPr/>
              <p:nvPr/>
            </p:nvSpPr>
            <p:spPr>
              <a:xfrm rot="10800000">
                <a:off x="1542588" y="-20827"/>
                <a:ext cx="18620" cy="15800"/>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1" name="Google Shape;6711;p17"/>
              <p:cNvSpPr/>
              <p:nvPr/>
            </p:nvSpPr>
            <p:spPr>
              <a:xfrm rot="10800000">
                <a:off x="-231297" y="-36180"/>
                <a:ext cx="37375" cy="319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2" name="Google Shape;6712;p17"/>
              <p:cNvSpPr/>
              <p:nvPr/>
            </p:nvSpPr>
            <p:spPr>
              <a:xfrm rot="10800000">
                <a:off x="-880676" y="-42625"/>
                <a:ext cx="50758" cy="42253"/>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3" name="Google Shape;6713;p17"/>
              <p:cNvSpPr/>
              <p:nvPr/>
            </p:nvSpPr>
            <p:spPr>
              <a:xfrm rot="10800000">
                <a:off x="2020670" y="-10890"/>
                <a:ext cx="12801" cy="11190"/>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4" name="Google Shape;6714;p17"/>
              <p:cNvSpPr/>
              <p:nvPr/>
            </p:nvSpPr>
            <p:spPr>
              <a:xfrm rot="10800000">
                <a:off x="358013" y="-25258"/>
                <a:ext cx="30079" cy="25871"/>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5" name="Google Shape;6715;p17"/>
              <p:cNvSpPr/>
              <p:nvPr/>
            </p:nvSpPr>
            <p:spPr>
              <a:xfrm rot="10800000">
                <a:off x="-568296" y="-35285"/>
                <a:ext cx="42612" cy="36882"/>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6" name="Google Shape;6716;p17"/>
              <p:cNvSpPr/>
              <p:nvPr/>
            </p:nvSpPr>
            <p:spPr>
              <a:xfrm rot="10800000">
                <a:off x="-1156666" y="-47146"/>
                <a:ext cx="58949" cy="49728"/>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7" name="Google Shape;6717;p17"/>
              <p:cNvSpPr/>
              <p:nvPr/>
            </p:nvSpPr>
            <p:spPr>
              <a:xfrm rot="10800000">
                <a:off x="-113802" y="-25258"/>
                <a:ext cx="35584" cy="30482"/>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8" name="Google Shape;6718;p17"/>
              <p:cNvSpPr/>
              <p:nvPr/>
            </p:nvSpPr>
            <p:spPr>
              <a:xfrm rot="10800000">
                <a:off x="240518" y="-18858"/>
                <a:ext cx="26453" cy="25692"/>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9" name="Google Shape;6719;p17"/>
              <p:cNvSpPr/>
              <p:nvPr/>
            </p:nvSpPr>
            <p:spPr>
              <a:xfrm rot="10800000">
                <a:off x="-1372947" y="-45758"/>
                <a:ext cx="62395" cy="53443"/>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0" name="Google Shape;6720;p17"/>
              <p:cNvSpPr/>
              <p:nvPr/>
            </p:nvSpPr>
            <p:spPr>
              <a:xfrm rot="10800000">
                <a:off x="3693" y="-18858"/>
                <a:ext cx="34644" cy="29542"/>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1" name="Google Shape;6721;p17"/>
              <p:cNvSpPr/>
              <p:nvPr/>
            </p:nvSpPr>
            <p:spPr>
              <a:xfrm rot="10800000">
                <a:off x="122083" y="-16172"/>
                <a:ext cx="32585" cy="27393"/>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2" name="Google Shape;6722;p17"/>
              <p:cNvSpPr/>
              <p:nvPr/>
            </p:nvSpPr>
            <p:spPr>
              <a:xfrm rot="10800000">
                <a:off x="2854504" y="7551"/>
                <a:ext cx="4610" cy="4610"/>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3" name="Google Shape;6723;p17"/>
              <p:cNvSpPr/>
              <p:nvPr/>
            </p:nvSpPr>
            <p:spPr>
              <a:xfrm rot="10800000">
                <a:off x="2735174" y="6656"/>
                <a:ext cx="6445" cy="5505"/>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4" name="Google Shape;6724;p17"/>
              <p:cNvSpPr/>
              <p:nvPr/>
            </p:nvSpPr>
            <p:spPr>
              <a:xfrm rot="10800000">
                <a:off x="955023" y="-4311"/>
                <a:ext cx="20992" cy="19873"/>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5" name="Google Shape;6725;p17"/>
              <p:cNvSpPr/>
              <p:nvPr/>
            </p:nvSpPr>
            <p:spPr>
              <a:xfrm rot="10800000">
                <a:off x="2972715" y="14310"/>
                <a:ext cx="3357" cy="237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6" name="Google Shape;6726;p17"/>
              <p:cNvSpPr/>
              <p:nvPr/>
            </p:nvSpPr>
            <p:spPr>
              <a:xfrm rot="10800000">
                <a:off x="2617724" y="11176"/>
                <a:ext cx="8236" cy="7341"/>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7" name="Google Shape;6727;p17"/>
              <p:cNvSpPr/>
              <p:nvPr/>
            </p:nvSpPr>
            <p:spPr>
              <a:xfrm rot="10800000">
                <a:off x="1428181" y="4820"/>
                <a:ext cx="19202" cy="17322"/>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8" name="Google Shape;6728;p17"/>
              <p:cNvSpPr/>
              <p:nvPr/>
            </p:nvSpPr>
            <p:spPr>
              <a:xfrm rot="10800000">
                <a:off x="1905457" y="11937"/>
                <a:ext cx="12801" cy="12980"/>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9" name="Google Shape;6729;p17"/>
              <p:cNvSpPr/>
              <p:nvPr/>
            </p:nvSpPr>
            <p:spPr>
              <a:xfrm rot="10800000">
                <a:off x="-667573" y="-13397"/>
                <a:ext cx="46506" cy="39299"/>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0" name="Google Shape;6730;p17"/>
              <p:cNvSpPr/>
              <p:nvPr/>
            </p:nvSpPr>
            <p:spPr>
              <a:xfrm rot="10800000">
                <a:off x="3090390" y="25768"/>
                <a:ext cx="1880" cy="940"/>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1" name="Google Shape;6731;p17"/>
              <p:cNvSpPr/>
              <p:nvPr/>
            </p:nvSpPr>
            <p:spPr>
              <a:xfrm rot="10800000">
                <a:off x="-452636" y="-8876"/>
                <a:ext cx="41716" cy="35584"/>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2" name="Google Shape;6732;p17"/>
              <p:cNvSpPr/>
              <p:nvPr/>
            </p:nvSpPr>
            <p:spPr>
              <a:xfrm rot="10800000">
                <a:off x="2500229" y="22724"/>
                <a:ext cx="9400" cy="5819"/>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3" name="Google Shape;6733;p17"/>
              <p:cNvSpPr/>
              <p:nvPr/>
            </p:nvSpPr>
            <p:spPr>
              <a:xfrm rot="10800000">
                <a:off x="-1249588" y="-22886"/>
                <a:ext cx="53846" cy="52369"/>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4" name="Google Shape;6734;p17"/>
              <p:cNvSpPr/>
              <p:nvPr/>
            </p:nvSpPr>
            <p:spPr>
              <a:xfrm rot="10800000">
                <a:off x="838244" y="14444"/>
                <a:ext cx="28020" cy="23186"/>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5" name="Google Shape;6735;p17"/>
              <p:cNvSpPr/>
              <p:nvPr/>
            </p:nvSpPr>
            <p:spPr>
              <a:xfrm rot="10800000">
                <a:off x="-769581" y="-2475"/>
                <a:ext cx="48967" cy="41985"/>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6" name="Google Shape;6736;p17"/>
              <p:cNvSpPr/>
              <p:nvPr/>
            </p:nvSpPr>
            <p:spPr>
              <a:xfrm rot="10800000">
                <a:off x="-1037336" y="-8876"/>
                <a:ext cx="57159" cy="49191"/>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7" name="Google Shape;6737;p17"/>
              <p:cNvSpPr/>
              <p:nvPr/>
            </p:nvSpPr>
            <p:spPr>
              <a:xfrm rot="10800000">
                <a:off x="3207885" y="41255"/>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8" name="Google Shape;6738;p17"/>
              <p:cNvSpPr/>
              <p:nvPr/>
            </p:nvSpPr>
            <p:spPr>
              <a:xfrm rot="10800000">
                <a:off x="-863398" y="-640"/>
                <a:ext cx="51698" cy="43954"/>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9" name="Google Shape;6739;p17"/>
              <p:cNvSpPr/>
              <p:nvPr/>
            </p:nvSpPr>
            <p:spPr>
              <a:xfrm rot="10800000">
                <a:off x="2383629" y="34854"/>
                <a:ext cx="10966" cy="9176"/>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0" name="Google Shape;6740;p17"/>
              <p:cNvSpPr/>
              <p:nvPr/>
            </p:nvSpPr>
            <p:spPr>
              <a:xfrm rot="10800000">
                <a:off x="-336931" y="13907"/>
                <a:ext cx="39881" cy="34152"/>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1" name="Google Shape;6741;p17"/>
              <p:cNvSpPr/>
              <p:nvPr/>
            </p:nvSpPr>
            <p:spPr>
              <a:xfrm rot="10800000">
                <a:off x="1315251" y="31184"/>
                <a:ext cx="20813" cy="17904"/>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2" name="Google Shape;6742;p17"/>
              <p:cNvSpPr/>
              <p:nvPr/>
            </p:nvSpPr>
            <p:spPr>
              <a:xfrm rot="10800000">
                <a:off x="1786754" y="36645"/>
                <a:ext cx="17635" cy="13876"/>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3" name="Google Shape;6743;p17"/>
              <p:cNvSpPr/>
              <p:nvPr/>
            </p:nvSpPr>
            <p:spPr>
              <a:xfrm rot="10800000">
                <a:off x="-1135763" y="4686"/>
                <a:ext cx="52906" cy="51340"/>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4" name="Google Shape;6744;p17"/>
              <p:cNvSpPr/>
              <p:nvPr/>
            </p:nvSpPr>
            <p:spPr>
              <a:xfrm rot="10800000">
                <a:off x="722315" y="33959"/>
                <a:ext cx="26453" cy="22693"/>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5" name="Google Shape;6745;p17"/>
              <p:cNvSpPr/>
              <p:nvPr/>
            </p:nvSpPr>
            <p:spPr>
              <a:xfrm rot="10800000">
                <a:off x="-553704" y="19367"/>
                <a:ext cx="44670" cy="37777"/>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6" name="Google Shape;6746;p17"/>
              <p:cNvSpPr/>
              <p:nvPr/>
            </p:nvSpPr>
            <p:spPr>
              <a:xfrm rot="10800000">
                <a:off x="2266626" y="54235"/>
                <a:ext cx="10474" cy="8057"/>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7" name="Google Shape;6747;p17"/>
              <p:cNvSpPr/>
              <p:nvPr/>
            </p:nvSpPr>
            <p:spPr>
              <a:xfrm rot="10800000">
                <a:off x="-220376" y="33019"/>
                <a:ext cx="38986" cy="32854"/>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8" name="Google Shape;6748;p17"/>
              <p:cNvSpPr/>
              <p:nvPr/>
            </p:nvSpPr>
            <p:spPr>
              <a:xfrm rot="10800000">
                <a:off x="604194" y="47656"/>
                <a:ext cx="28915" cy="23812"/>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9" name="Google Shape;6749;p17"/>
              <p:cNvSpPr/>
              <p:nvPr/>
            </p:nvSpPr>
            <p:spPr>
              <a:xfrm rot="10800000">
                <a:off x="-1480684" y="18114"/>
                <a:ext cx="65394" cy="55995"/>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0" name="Google Shape;6750;p17"/>
              <p:cNvSpPr/>
              <p:nvPr/>
            </p:nvSpPr>
            <p:spPr>
              <a:xfrm rot="10800000">
                <a:off x="1200487" y="55757"/>
                <a:ext cx="21709" cy="1884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1" name="Google Shape;6751;p17"/>
              <p:cNvSpPr/>
              <p:nvPr/>
            </p:nvSpPr>
            <p:spPr>
              <a:xfrm rot="10800000">
                <a:off x="-1599970" y="17622"/>
                <a:ext cx="68080" cy="57382"/>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2" name="Google Shape;6752;p17"/>
              <p:cNvSpPr/>
              <p:nvPr/>
            </p:nvSpPr>
            <p:spPr>
              <a:xfrm rot="10800000">
                <a:off x="-657547" y="35794"/>
                <a:ext cx="47132" cy="40687"/>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3" name="Google Shape;6753;p17"/>
              <p:cNvSpPr/>
              <p:nvPr/>
            </p:nvSpPr>
            <p:spPr>
              <a:xfrm rot="10800000">
                <a:off x="1675033" y="62874"/>
                <a:ext cx="18262" cy="14860"/>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4" name="Google Shape;6754;p17"/>
              <p:cNvSpPr/>
              <p:nvPr/>
            </p:nvSpPr>
            <p:spPr>
              <a:xfrm rot="10800000">
                <a:off x="-101941" y="48730"/>
                <a:ext cx="30974" cy="29497"/>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5" name="Google Shape;6755;p17"/>
              <p:cNvSpPr/>
              <p:nvPr/>
            </p:nvSpPr>
            <p:spPr>
              <a:xfrm rot="10800000">
                <a:off x="-973329" y="-46072"/>
                <a:ext cx="105141" cy="127476"/>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6" name="Google Shape;6756;p17"/>
              <p:cNvSpPr/>
              <p:nvPr/>
            </p:nvSpPr>
            <p:spPr>
              <a:xfrm rot="10800000">
                <a:off x="-1363189" y="26708"/>
                <a:ext cx="64499" cy="54697"/>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7" name="Google Shape;6757;p17"/>
              <p:cNvSpPr/>
              <p:nvPr/>
            </p:nvSpPr>
            <p:spPr>
              <a:xfrm rot="10800000">
                <a:off x="486877" y="58532"/>
                <a:ext cx="26453" cy="25334"/>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8" name="Google Shape;6758;p17"/>
              <p:cNvSpPr/>
              <p:nvPr/>
            </p:nvSpPr>
            <p:spPr>
              <a:xfrm rot="10800000">
                <a:off x="2150474" y="72229"/>
                <a:ext cx="11861" cy="11861"/>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9" name="Google Shape;6759;p17"/>
              <p:cNvSpPr/>
              <p:nvPr/>
            </p:nvSpPr>
            <p:spPr>
              <a:xfrm rot="10800000">
                <a:off x="-752259" y="43001"/>
                <a:ext cx="50758" cy="42253"/>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0" name="Google Shape;6760;p17"/>
              <p:cNvSpPr/>
              <p:nvPr/>
            </p:nvSpPr>
            <p:spPr>
              <a:xfrm rot="10800000">
                <a:off x="-438939" y="49401"/>
                <a:ext cx="42567" cy="36032"/>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1" name="Google Shape;6761;p17"/>
              <p:cNvSpPr/>
              <p:nvPr/>
            </p:nvSpPr>
            <p:spPr>
              <a:xfrm rot="10800000">
                <a:off x="15554" y="58532"/>
                <a:ext cx="35316" cy="30437"/>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2" name="Google Shape;6762;p17"/>
              <p:cNvSpPr/>
              <p:nvPr/>
            </p:nvSpPr>
            <p:spPr>
              <a:xfrm rot="10800000">
                <a:off x="-1028876" y="39509"/>
                <a:ext cx="58949" cy="50086"/>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3" name="Google Shape;6763;p17"/>
              <p:cNvSpPr/>
              <p:nvPr/>
            </p:nvSpPr>
            <p:spPr>
              <a:xfrm rot="10800000">
                <a:off x="368935" y="64038"/>
                <a:ext cx="31914" cy="27348"/>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4" name="Google Shape;6764;p17"/>
              <p:cNvSpPr/>
              <p:nvPr/>
            </p:nvSpPr>
            <p:spPr>
              <a:xfrm rot="10800000">
                <a:off x="133049" y="64888"/>
                <a:ext cx="34376" cy="28691"/>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5" name="Google Shape;6765;p17"/>
              <p:cNvSpPr/>
              <p:nvPr/>
            </p:nvSpPr>
            <p:spPr>
              <a:xfrm rot="10800000">
                <a:off x="251440" y="66724"/>
                <a:ext cx="32585" cy="28065"/>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6" name="Google Shape;6766;p17"/>
              <p:cNvSpPr/>
              <p:nvPr/>
            </p:nvSpPr>
            <p:spPr>
              <a:xfrm rot="10800000">
                <a:off x="-1245649" y="42553"/>
                <a:ext cx="62619" cy="5339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7" name="Google Shape;6767;p17"/>
              <p:cNvSpPr/>
              <p:nvPr/>
            </p:nvSpPr>
            <p:spPr>
              <a:xfrm rot="10800000">
                <a:off x="2983861" y="94117"/>
                <a:ext cx="4655" cy="308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8" name="Google Shape;6768;p17"/>
              <p:cNvSpPr/>
              <p:nvPr/>
            </p:nvSpPr>
            <p:spPr>
              <a:xfrm rot="10800000">
                <a:off x="2865426" y="92237"/>
                <a:ext cx="5505" cy="5505"/>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9" name="Google Shape;6769;p17"/>
              <p:cNvSpPr/>
              <p:nvPr/>
            </p:nvSpPr>
            <p:spPr>
              <a:xfrm rot="10800000">
                <a:off x="1084334" y="78585"/>
                <a:ext cx="20545" cy="20097"/>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0" name="Google Shape;6770;p17"/>
              <p:cNvSpPr/>
              <p:nvPr/>
            </p:nvSpPr>
            <p:spPr>
              <a:xfrm rot="10800000">
                <a:off x="3102251" y="99533"/>
                <a:ext cx="2775" cy="2775"/>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1" name="Google Shape;6771;p17"/>
              <p:cNvSpPr/>
              <p:nvPr/>
            </p:nvSpPr>
            <p:spPr>
              <a:xfrm rot="10800000">
                <a:off x="2747035" y="96802"/>
                <a:ext cx="8236" cy="6401"/>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2" name="Google Shape;6772;p17"/>
              <p:cNvSpPr/>
              <p:nvPr/>
            </p:nvSpPr>
            <p:spPr>
              <a:xfrm rot="10800000">
                <a:off x="1557761" y="88701"/>
                <a:ext cx="18933" cy="16427"/>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3" name="Google Shape;6773;p17"/>
              <p:cNvSpPr/>
              <p:nvPr/>
            </p:nvSpPr>
            <p:spPr>
              <a:xfrm rot="10800000">
                <a:off x="2034769" y="95907"/>
                <a:ext cx="12801" cy="12801"/>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4" name="Google Shape;6774;p17"/>
              <p:cNvSpPr/>
              <p:nvPr/>
            </p:nvSpPr>
            <p:spPr>
              <a:xfrm rot="10800000">
                <a:off x="-324711" y="74019"/>
                <a:ext cx="36524" cy="35629"/>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5" name="Google Shape;6775;p17"/>
              <p:cNvSpPr/>
              <p:nvPr/>
            </p:nvSpPr>
            <p:spPr>
              <a:xfrm rot="10800000">
                <a:off x="-544617" y="71289"/>
                <a:ext cx="46237" cy="39434"/>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6" name="Google Shape;6776;p17"/>
              <p:cNvSpPr/>
              <p:nvPr/>
            </p:nvSpPr>
            <p:spPr>
              <a:xfrm rot="10800000">
                <a:off x="3219746" y="110454"/>
                <a:ext cx="1880" cy="1880"/>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7" name="Google Shape;6777;p17"/>
              <p:cNvSpPr/>
              <p:nvPr/>
            </p:nvSpPr>
            <p:spPr>
              <a:xfrm rot="10800000">
                <a:off x="2629540" y="105844"/>
                <a:ext cx="8952" cy="7475"/>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8" name="Google Shape;6778;p17"/>
              <p:cNvSpPr/>
              <p:nvPr/>
            </p:nvSpPr>
            <p:spPr>
              <a:xfrm rot="10800000">
                <a:off x="-1129989" y="65291"/>
                <a:ext cx="61724" cy="52548"/>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9" name="Google Shape;6779;p17"/>
              <p:cNvSpPr/>
              <p:nvPr/>
            </p:nvSpPr>
            <p:spPr>
              <a:xfrm rot="10800000">
                <a:off x="968227" y="98637"/>
                <a:ext cx="25558" cy="21843"/>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0" name="Google Shape;6780;p17"/>
              <p:cNvSpPr/>
              <p:nvPr/>
            </p:nvSpPr>
            <p:spPr>
              <a:xfrm rot="10800000">
                <a:off x="-641165" y="83150"/>
                <a:ext cx="48967" cy="41582"/>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1" name="Google Shape;6781;p17"/>
              <p:cNvSpPr/>
              <p:nvPr/>
            </p:nvSpPr>
            <p:spPr>
              <a:xfrm rot="10800000">
                <a:off x="-917110" y="78585"/>
                <a:ext cx="58054" cy="49102"/>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2" name="Google Shape;6782;p17"/>
              <p:cNvSpPr/>
              <p:nvPr/>
            </p:nvSpPr>
            <p:spPr>
              <a:xfrm rot="10800000">
                <a:off x="3337241" y="127776"/>
                <a:ext cx="45" cy="45"/>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3" name="Google Shape;6783;p17"/>
              <p:cNvSpPr/>
              <p:nvPr/>
            </p:nvSpPr>
            <p:spPr>
              <a:xfrm rot="10800000">
                <a:off x="2512940" y="118645"/>
                <a:ext cx="9176" cy="9355"/>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4" name="Google Shape;6784;p17"/>
              <p:cNvSpPr/>
              <p:nvPr/>
            </p:nvSpPr>
            <p:spPr>
              <a:xfrm rot="10800000">
                <a:off x="-728134" y="85836"/>
                <a:ext cx="45163" cy="43820"/>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5" name="Google Shape;6785;p17"/>
              <p:cNvSpPr/>
              <p:nvPr/>
            </p:nvSpPr>
            <p:spPr>
              <a:xfrm rot="10800000">
                <a:off x="-207619" y="97697"/>
                <a:ext cx="39881" cy="34152"/>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6" name="Google Shape;6786;p17"/>
              <p:cNvSpPr/>
              <p:nvPr/>
            </p:nvSpPr>
            <p:spPr>
              <a:xfrm rot="10800000">
                <a:off x="1444608" y="113990"/>
                <a:ext cx="22201" cy="18396"/>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7" name="Google Shape;6787;p17"/>
              <p:cNvSpPr/>
              <p:nvPr/>
            </p:nvSpPr>
            <p:spPr>
              <a:xfrm rot="10800000">
                <a:off x="1919109" y="124151"/>
                <a:ext cx="16337" cy="10026"/>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8" name="Google Shape;6788;p17"/>
              <p:cNvSpPr/>
              <p:nvPr/>
            </p:nvSpPr>
            <p:spPr>
              <a:xfrm rot="10800000">
                <a:off x="851672" y="117123"/>
                <a:ext cx="26453" cy="2264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9" name="Google Shape;6789;p17"/>
              <p:cNvSpPr/>
              <p:nvPr/>
            </p:nvSpPr>
            <p:spPr>
              <a:xfrm rot="10800000">
                <a:off x="-431061" y="104053"/>
                <a:ext cx="51026" cy="37509"/>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0" name="Google Shape;6790;p17"/>
              <p:cNvSpPr/>
              <p:nvPr/>
            </p:nvSpPr>
            <p:spPr>
              <a:xfrm rot="10800000">
                <a:off x="-1014329" y="92595"/>
                <a:ext cx="59889" cy="51653"/>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1" name="Google Shape;6791;p17"/>
              <p:cNvSpPr/>
              <p:nvPr/>
            </p:nvSpPr>
            <p:spPr>
              <a:xfrm rot="10800000">
                <a:off x="2395580" y="135967"/>
                <a:ext cx="10877" cy="1025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2" name="Google Shape;6792;p17"/>
              <p:cNvSpPr/>
              <p:nvPr/>
            </p:nvSpPr>
            <p:spPr>
              <a:xfrm rot="10800000">
                <a:off x="-91019" y="116810"/>
                <a:ext cx="38941" cy="3267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3" name="Google Shape;6793;p17"/>
              <p:cNvSpPr/>
              <p:nvPr/>
            </p:nvSpPr>
            <p:spPr>
              <a:xfrm rot="10800000">
                <a:off x="733684" y="130507"/>
                <a:ext cx="24663" cy="23947"/>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4" name="Google Shape;6794;p17"/>
              <p:cNvSpPr/>
              <p:nvPr/>
            </p:nvSpPr>
            <p:spPr>
              <a:xfrm rot="10800000">
                <a:off x="1329396" y="139369"/>
                <a:ext cx="20097" cy="19202"/>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5" name="Google Shape;6795;p17"/>
              <p:cNvSpPr/>
              <p:nvPr/>
            </p:nvSpPr>
            <p:spPr>
              <a:xfrm rot="10800000">
                <a:off x="-529131" y="121331"/>
                <a:ext cx="47132" cy="39881"/>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6" name="Google Shape;6796;p17"/>
              <p:cNvSpPr/>
              <p:nvPr/>
            </p:nvSpPr>
            <p:spPr>
              <a:xfrm rot="10800000">
                <a:off x="1803449" y="145815"/>
                <a:ext cx="18262" cy="15711"/>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7" name="Google Shape;6797;p17"/>
              <p:cNvSpPr/>
              <p:nvPr/>
            </p:nvSpPr>
            <p:spPr>
              <a:xfrm rot="10800000">
                <a:off x="-1353789" y="106829"/>
                <a:ext cx="66021" cy="55681"/>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8" name="Google Shape;6798;p17"/>
              <p:cNvSpPr/>
              <p:nvPr/>
            </p:nvSpPr>
            <p:spPr>
              <a:xfrm rot="10800000">
                <a:off x="26476" y="131357"/>
                <a:ext cx="32406" cy="31332"/>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9" name="Google Shape;6799;p17"/>
              <p:cNvSpPr/>
              <p:nvPr/>
            </p:nvSpPr>
            <p:spPr>
              <a:xfrm rot="10800000">
                <a:off x="-1472448" y="106470"/>
                <a:ext cx="68080" cy="57785"/>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0" name="Google Shape;6800;p17"/>
              <p:cNvSpPr/>
              <p:nvPr/>
            </p:nvSpPr>
            <p:spPr>
              <a:xfrm rot="10800000">
                <a:off x="615742" y="140533"/>
                <a:ext cx="30123" cy="25827"/>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1" name="Google Shape;6801;p17"/>
              <p:cNvSpPr/>
              <p:nvPr/>
            </p:nvSpPr>
            <p:spPr>
              <a:xfrm rot="10800000">
                <a:off x="2279293" y="156781"/>
                <a:ext cx="12399" cy="11280"/>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2" name="Google Shape;6802;p17"/>
              <p:cNvSpPr/>
              <p:nvPr/>
            </p:nvSpPr>
            <p:spPr>
              <a:xfrm rot="10800000">
                <a:off x="-844913" y="39868"/>
                <a:ext cx="94488" cy="128954"/>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3" name="Google Shape;6803;p17"/>
              <p:cNvSpPr/>
              <p:nvPr/>
            </p:nvSpPr>
            <p:spPr>
              <a:xfrm rot="10800000">
                <a:off x="-1234728" y="115064"/>
                <a:ext cx="64454" cy="54652"/>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4" name="Google Shape;6804;p17"/>
              <p:cNvSpPr/>
              <p:nvPr/>
            </p:nvSpPr>
            <p:spPr>
              <a:xfrm rot="10800000">
                <a:off x="-310523" y="133192"/>
                <a:ext cx="43507" cy="36882"/>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5" name="Google Shape;6805;p17"/>
              <p:cNvSpPr/>
              <p:nvPr/>
            </p:nvSpPr>
            <p:spPr>
              <a:xfrm rot="10800000">
                <a:off x="-623843" y="128627"/>
                <a:ext cx="49863" cy="4292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6" name="Google Shape;6806;p17"/>
              <p:cNvSpPr/>
              <p:nvPr/>
            </p:nvSpPr>
            <p:spPr>
              <a:xfrm rot="10800000">
                <a:off x="143971" y="141383"/>
                <a:ext cx="36211" cy="30482"/>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7" name="Google Shape;6807;p17"/>
              <p:cNvSpPr/>
              <p:nvPr/>
            </p:nvSpPr>
            <p:spPr>
              <a:xfrm rot="10800000">
                <a:off x="-1589720" y="114706"/>
                <a:ext cx="68751" cy="58725"/>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8" name="Google Shape;6808;p17"/>
              <p:cNvSpPr/>
              <p:nvPr/>
            </p:nvSpPr>
            <p:spPr>
              <a:xfrm rot="10800000">
                <a:off x="498560" y="147739"/>
                <a:ext cx="31645" cy="26543"/>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9" name="Google Shape;6809;p17"/>
              <p:cNvSpPr/>
              <p:nvPr/>
            </p:nvSpPr>
            <p:spPr>
              <a:xfrm rot="10800000">
                <a:off x="262361" y="147784"/>
                <a:ext cx="34376" cy="29139"/>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0" name="Google Shape;6810;p17"/>
              <p:cNvSpPr/>
              <p:nvPr/>
            </p:nvSpPr>
            <p:spPr>
              <a:xfrm rot="10800000">
                <a:off x="-901131" y="127821"/>
                <a:ext cx="58725" cy="49281"/>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1" name="Google Shape;6811;p17"/>
              <p:cNvSpPr/>
              <p:nvPr/>
            </p:nvSpPr>
            <p:spPr>
              <a:xfrm rot="10800000">
                <a:off x="380751" y="149574"/>
                <a:ext cx="32585" cy="28288"/>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2" name="Google Shape;6812;p17"/>
              <p:cNvSpPr/>
              <p:nvPr/>
            </p:nvSpPr>
            <p:spPr>
              <a:xfrm rot="10800000">
                <a:off x="1213243" y="161481"/>
                <a:ext cx="24618" cy="20545"/>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3" name="Google Shape;6813;p17"/>
              <p:cNvSpPr/>
              <p:nvPr/>
            </p:nvSpPr>
            <p:spPr>
              <a:xfrm rot="10800000">
                <a:off x="3113172" y="179743"/>
                <a:ext cx="4655" cy="2730"/>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4" name="Google Shape;6814;p17"/>
              <p:cNvSpPr/>
              <p:nvPr/>
            </p:nvSpPr>
            <p:spPr>
              <a:xfrm rot="10800000">
                <a:off x="2994782" y="177863"/>
                <a:ext cx="5505" cy="4610"/>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5" name="Google Shape;6815;p17"/>
              <p:cNvSpPr/>
              <p:nvPr/>
            </p:nvSpPr>
            <p:spPr>
              <a:xfrm rot="10800000">
                <a:off x="-1118173" y="130238"/>
                <a:ext cx="63559" cy="54070"/>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6" name="Google Shape;6816;p17"/>
              <p:cNvSpPr/>
              <p:nvPr/>
            </p:nvSpPr>
            <p:spPr>
              <a:xfrm rot="10800000">
                <a:off x="3231563" y="185024"/>
                <a:ext cx="2775" cy="2909"/>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7" name="Google Shape;6817;p17"/>
              <p:cNvSpPr/>
              <p:nvPr/>
            </p:nvSpPr>
            <p:spPr>
              <a:xfrm rot="10800000">
                <a:off x="2877287" y="181488"/>
                <a:ext cx="7341" cy="6445"/>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8" name="Google Shape;6818;p17"/>
              <p:cNvSpPr/>
              <p:nvPr/>
            </p:nvSpPr>
            <p:spPr>
              <a:xfrm rot="10800000">
                <a:off x="1685596" y="171507"/>
                <a:ext cx="20455" cy="17456"/>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9" name="Google Shape;6819;p17"/>
              <p:cNvSpPr/>
              <p:nvPr/>
            </p:nvSpPr>
            <p:spPr>
              <a:xfrm rot="10800000">
                <a:off x="2164125" y="179519"/>
                <a:ext cx="12801" cy="12980"/>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0" name="Google Shape;6820;p17"/>
              <p:cNvSpPr/>
              <p:nvPr/>
            </p:nvSpPr>
            <p:spPr>
              <a:xfrm rot="10800000">
                <a:off x="-194863" y="159601"/>
                <a:ext cx="41672" cy="35137"/>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1" name="Google Shape;6821;p17"/>
              <p:cNvSpPr/>
              <p:nvPr/>
            </p:nvSpPr>
            <p:spPr>
              <a:xfrm rot="10800000">
                <a:off x="-416201" y="156020"/>
                <a:ext cx="46237" cy="39389"/>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2" name="Google Shape;6822;p17"/>
              <p:cNvSpPr/>
              <p:nvPr/>
            </p:nvSpPr>
            <p:spPr>
              <a:xfrm rot="10800000">
                <a:off x="3348163" y="196080"/>
                <a:ext cx="2775" cy="16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3" name="Google Shape;6823;p17"/>
              <p:cNvSpPr/>
              <p:nvPr/>
            </p:nvSpPr>
            <p:spPr>
              <a:xfrm rot="10800000">
                <a:off x="2759031" y="192275"/>
                <a:ext cx="8102" cy="5729"/>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4" name="Google Shape;6824;p17"/>
              <p:cNvSpPr/>
              <p:nvPr/>
            </p:nvSpPr>
            <p:spPr>
              <a:xfrm rot="10800000">
                <a:off x="1097136" y="182652"/>
                <a:ext cx="22828" cy="2193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5" name="Google Shape;6825;p17"/>
              <p:cNvSpPr/>
              <p:nvPr/>
            </p:nvSpPr>
            <p:spPr>
              <a:xfrm rot="10800000">
                <a:off x="-1001573" y="152752"/>
                <a:ext cx="60829" cy="52503"/>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6" name="Google Shape;6826;p17"/>
              <p:cNvSpPr/>
              <p:nvPr/>
            </p:nvSpPr>
            <p:spPr>
              <a:xfrm rot="10800000">
                <a:off x="-513330" y="168687"/>
                <a:ext cx="48923" cy="41134"/>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7" name="Google Shape;6827;p17"/>
              <p:cNvSpPr/>
              <p:nvPr/>
            </p:nvSpPr>
            <p:spPr>
              <a:xfrm rot="10800000">
                <a:off x="2641581" y="203331"/>
                <a:ext cx="9847" cy="9265"/>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8" name="Google Shape;6828;p17"/>
              <p:cNvSpPr/>
              <p:nvPr/>
            </p:nvSpPr>
            <p:spPr>
              <a:xfrm rot="10800000">
                <a:off x="3466553" y="213402"/>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9" name="Google Shape;6829;p17"/>
              <p:cNvSpPr/>
              <p:nvPr/>
            </p:nvSpPr>
            <p:spPr>
              <a:xfrm rot="10800000">
                <a:off x="-789365" y="165196"/>
                <a:ext cx="58098" cy="49191"/>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0" name="Google Shape;6830;p17"/>
              <p:cNvSpPr/>
              <p:nvPr/>
            </p:nvSpPr>
            <p:spPr>
              <a:xfrm rot="10800000">
                <a:off x="-599269" y="171462"/>
                <a:ext cx="50803" cy="43686"/>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1" name="Google Shape;6831;p17"/>
              <p:cNvSpPr/>
              <p:nvPr/>
            </p:nvSpPr>
            <p:spPr>
              <a:xfrm rot="10800000">
                <a:off x="1573920" y="197870"/>
                <a:ext cx="20679" cy="17367"/>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2" name="Google Shape;6832;p17"/>
              <p:cNvSpPr/>
              <p:nvPr/>
            </p:nvSpPr>
            <p:spPr>
              <a:xfrm rot="10800000">
                <a:off x="-78263" y="181488"/>
                <a:ext cx="39836" cy="34197"/>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3" name="Google Shape;6833;p17"/>
              <p:cNvSpPr/>
              <p:nvPr/>
            </p:nvSpPr>
            <p:spPr>
              <a:xfrm rot="10800000">
                <a:off x="2045735" y="203376"/>
                <a:ext cx="20052" cy="14592"/>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4" name="Google Shape;6834;p17"/>
              <p:cNvSpPr/>
              <p:nvPr/>
            </p:nvSpPr>
            <p:spPr>
              <a:xfrm rot="10800000">
                <a:off x="980088" y="199706"/>
                <a:ext cx="27035" cy="22828"/>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5" name="Google Shape;6835;p17"/>
              <p:cNvSpPr/>
              <p:nvPr/>
            </p:nvSpPr>
            <p:spPr>
              <a:xfrm rot="10800000">
                <a:off x="-301436" y="188739"/>
                <a:ext cx="43775" cy="37643"/>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6" name="Google Shape;6836;p17"/>
              <p:cNvSpPr/>
              <p:nvPr/>
            </p:nvSpPr>
            <p:spPr>
              <a:xfrm rot="10800000">
                <a:off x="2523907" y="220653"/>
                <a:ext cx="11861" cy="10161"/>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7" name="Google Shape;6837;p17"/>
              <p:cNvSpPr/>
              <p:nvPr/>
            </p:nvSpPr>
            <p:spPr>
              <a:xfrm rot="10800000">
                <a:off x="-886584" y="180951"/>
                <a:ext cx="59665" cy="50803"/>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8" name="Google Shape;6838;p17"/>
              <p:cNvSpPr/>
              <p:nvPr/>
            </p:nvSpPr>
            <p:spPr>
              <a:xfrm rot="10800000">
                <a:off x="38292" y="199706"/>
                <a:ext cx="38315" cy="3289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9" name="Google Shape;6839;p17"/>
              <p:cNvSpPr/>
              <p:nvPr/>
            </p:nvSpPr>
            <p:spPr>
              <a:xfrm rot="10800000">
                <a:off x="863041" y="214745"/>
                <a:ext cx="25558" cy="23991"/>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0" name="Google Shape;6840;p17"/>
              <p:cNvSpPr/>
              <p:nvPr/>
            </p:nvSpPr>
            <p:spPr>
              <a:xfrm rot="10800000">
                <a:off x="1458260" y="221593"/>
                <a:ext cx="21888" cy="19157"/>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1" name="Google Shape;6841;p17"/>
              <p:cNvSpPr/>
              <p:nvPr/>
            </p:nvSpPr>
            <p:spPr>
              <a:xfrm rot="10800000">
                <a:off x="1930344" y="229740"/>
                <a:ext cx="21306" cy="14681"/>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2" name="Google Shape;6842;p17"/>
              <p:cNvSpPr/>
              <p:nvPr/>
            </p:nvSpPr>
            <p:spPr>
              <a:xfrm rot="10800000">
                <a:off x="155788" y="214297"/>
                <a:ext cx="36479" cy="319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3" name="Google Shape;6843;p17"/>
              <p:cNvSpPr/>
              <p:nvPr/>
            </p:nvSpPr>
            <p:spPr>
              <a:xfrm rot="10800000">
                <a:off x="-398879" y="205972"/>
                <a:ext cx="53802" cy="4028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4" name="Google Shape;6844;p17"/>
              <p:cNvSpPr/>
              <p:nvPr/>
            </p:nvSpPr>
            <p:spPr>
              <a:xfrm rot="10800000">
                <a:off x="745098" y="224279"/>
                <a:ext cx="29855" cy="24976"/>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5" name="Google Shape;6845;p17"/>
              <p:cNvSpPr/>
              <p:nvPr/>
            </p:nvSpPr>
            <p:spPr>
              <a:xfrm rot="10800000">
                <a:off x="-1226537" y="195230"/>
                <a:ext cx="66245" cy="5648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6" name="Google Shape;6846;p17"/>
              <p:cNvSpPr/>
              <p:nvPr/>
            </p:nvSpPr>
            <p:spPr>
              <a:xfrm rot="10800000">
                <a:off x="2409142" y="240706"/>
                <a:ext cx="11861" cy="11145"/>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7" name="Google Shape;6847;p17"/>
              <p:cNvSpPr/>
              <p:nvPr/>
            </p:nvSpPr>
            <p:spPr>
              <a:xfrm rot="10800000">
                <a:off x="-1344972" y="195230"/>
                <a:ext cx="68125" cy="57382"/>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8" name="Google Shape;6848;p17"/>
              <p:cNvSpPr/>
              <p:nvPr/>
            </p:nvSpPr>
            <p:spPr>
              <a:xfrm rot="10800000">
                <a:off x="-186672" y="217878"/>
                <a:ext cx="42567" cy="36435"/>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9" name="Google Shape;6849;p17"/>
              <p:cNvSpPr/>
              <p:nvPr/>
            </p:nvSpPr>
            <p:spPr>
              <a:xfrm rot="10800000">
                <a:off x="272656" y="224816"/>
                <a:ext cx="36211" cy="30526"/>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0" name="Google Shape;6850;p17"/>
              <p:cNvSpPr/>
              <p:nvPr/>
            </p:nvSpPr>
            <p:spPr>
              <a:xfrm rot="10800000">
                <a:off x="-718286" y="125628"/>
                <a:ext cx="96324" cy="129714"/>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1" name="Google Shape;6851;p17"/>
              <p:cNvSpPr/>
              <p:nvPr/>
            </p:nvSpPr>
            <p:spPr>
              <a:xfrm rot="10800000">
                <a:off x="-495426" y="213402"/>
                <a:ext cx="50758" cy="42880"/>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2" name="Google Shape;6852;p17"/>
              <p:cNvSpPr/>
              <p:nvPr/>
            </p:nvSpPr>
            <p:spPr>
              <a:xfrm rot="10800000">
                <a:off x="627603" y="230635"/>
                <a:ext cx="30750" cy="26543"/>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3" name="Google Shape;6853;p17"/>
              <p:cNvSpPr/>
              <p:nvPr/>
            </p:nvSpPr>
            <p:spPr>
              <a:xfrm rot="10800000">
                <a:off x="-1108146" y="203376"/>
                <a:ext cx="64454" cy="54697"/>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4" name="Google Shape;6854;p17"/>
              <p:cNvSpPr/>
              <p:nvPr/>
            </p:nvSpPr>
            <p:spPr>
              <a:xfrm rot="10800000">
                <a:off x="508720" y="231575"/>
                <a:ext cx="29184" cy="28109"/>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5" name="Google Shape;6855;p17"/>
              <p:cNvSpPr/>
              <p:nvPr/>
            </p:nvSpPr>
            <p:spPr>
              <a:xfrm rot="10800000">
                <a:off x="390778" y="230680"/>
                <a:ext cx="34644" cy="29184"/>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6" name="Google Shape;6856;p17"/>
              <p:cNvSpPr/>
              <p:nvPr/>
            </p:nvSpPr>
            <p:spPr>
              <a:xfrm rot="10800000">
                <a:off x="-1462467" y="203958"/>
                <a:ext cx="69020" cy="58680"/>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7" name="Google Shape;6857;p17"/>
              <p:cNvSpPr/>
              <p:nvPr/>
            </p:nvSpPr>
            <p:spPr>
              <a:xfrm rot="10800000">
                <a:off x="-772983" y="214342"/>
                <a:ext cx="58994" cy="50131"/>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8" name="Google Shape;6858;p17"/>
              <p:cNvSpPr/>
              <p:nvPr/>
            </p:nvSpPr>
            <p:spPr>
              <a:xfrm rot="10800000">
                <a:off x="1342555" y="244376"/>
                <a:ext cx="23768" cy="20545"/>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9" name="Google Shape;6859;p17"/>
              <p:cNvSpPr/>
              <p:nvPr/>
            </p:nvSpPr>
            <p:spPr>
              <a:xfrm rot="10800000">
                <a:off x="3242529" y="264160"/>
                <a:ext cx="4566" cy="3939"/>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0" name="Google Shape;6860;p17"/>
              <p:cNvSpPr/>
              <p:nvPr/>
            </p:nvSpPr>
            <p:spPr>
              <a:xfrm rot="10800000">
                <a:off x="3124810" y="263802"/>
                <a:ext cx="5774" cy="429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1" name="Google Shape;6861;p17"/>
              <p:cNvSpPr/>
              <p:nvPr/>
            </p:nvSpPr>
            <p:spPr>
              <a:xfrm rot="10800000">
                <a:off x="1817996" y="255298"/>
                <a:ext cx="17367" cy="16427"/>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2" name="Google Shape;6862;p17"/>
              <p:cNvSpPr/>
              <p:nvPr/>
            </p:nvSpPr>
            <p:spPr>
              <a:xfrm rot="10800000">
                <a:off x="3006599" y="266219"/>
                <a:ext cx="8236" cy="6401"/>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3" name="Google Shape;6863;p17"/>
              <p:cNvSpPr/>
              <p:nvPr/>
            </p:nvSpPr>
            <p:spPr>
              <a:xfrm rot="10800000">
                <a:off x="-990651" y="218863"/>
                <a:ext cx="63559" cy="53802"/>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4" name="Google Shape;6864;p17"/>
              <p:cNvSpPr/>
              <p:nvPr/>
            </p:nvSpPr>
            <p:spPr>
              <a:xfrm rot="10800000">
                <a:off x="3360919" y="270785"/>
                <a:ext cx="2775" cy="2775"/>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5" name="Google Shape;6865;p17"/>
              <p:cNvSpPr/>
              <p:nvPr/>
            </p:nvSpPr>
            <p:spPr>
              <a:xfrm rot="10800000">
                <a:off x="2293437" y="262817"/>
                <a:ext cx="12801" cy="13473"/>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6" name="Google Shape;6866;p17"/>
              <p:cNvSpPr/>
              <p:nvPr/>
            </p:nvSpPr>
            <p:spPr>
              <a:xfrm rot="10800000">
                <a:off x="-71012" y="243391"/>
                <a:ext cx="40776" cy="34958"/>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7" name="Google Shape;6867;p17"/>
              <p:cNvSpPr/>
              <p:nvPr/>
            </p:nvSpPr>
            <p:spPr>
              <a:xfrm rot="10800000">
                <a:off x="-286844" y="241556"/>
                <a:ext cx="45297" cy="38538"/>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8" name="Google Shape;6868;p17"/>
              <p:cNvSpPr/>
              <p:nvPr/>
            </p:nvSpPr>
            <p:spPr>
              <a:xfrm rot="10800000">
                <a:off x="-1579022" y="221280"/>
                <a:ext cx="69915" cy="59576"/>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9" name="Google Shape;6869;p17"/>
              <p:cNvSpPr/>
              <p:nvPr/>
            </p:nvSpPr>
            <p:spPr>
              <a:xfrm rot="10800000">
                <a:off x="2889104" y="275305"/>
                <a:ext cx="8281" cy="7341"/>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0" name="Google Shape;6870;p17"/>
              <p:cNvSpPr/>
              <p:nvPr/>
            </p:nvSpPr>
            <p:spPr>
              <a:xfrm rot="10800000">
                <a:off x="3478414" y="282601"/>
                <a:ext cx="1880" cy="1880"/>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1" name="Google Shape;6871;p17"/>
              <p:cNvSpPr/>
              <p:nvPr/>
            </p:nvSpPr>
            <p:spPr>
              <a:xfrm rot="10800000">
                <a:off x="1226000" y="264384"/>
                <a:ext cx="25558" cy="21888"/>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2" name="Google Shape;6872;p17"/>
              <p:cNvSpPr/>
              <p:nvPr/>
            </p:nvSpPr>
            <p:spPr>
              <a:xfrm rot="10800000">
                <a:off x="-874051" y="240213"/>
                <a:ext cx="61724" cy="52503"/>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3" name="Google Shape;6873;p17"/>
              <p:cNvSpPr/>
              <p:nvPr/>
            </p:nvSpPr>
            <p:spPr>
              <a:xfrm rot="10800000">
                <a:off x="-384287" y="253462"/>
                <a:ext cx="48923" cy="41582"/>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4" name="Google Shape;6874;p17"/>
              <p:cNvSpPr/>
              <p:nvPr/>
            </p:nvSpPr>
            <p:spPr>
              <a:xfrm rot="10800000">
                <a:off x="2771430" y="290255"/>
                <a:ext cx="10384" cy="6983"/>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5" name="Google Shape;6875;p17"/>
              <p:cNvSpPr/>
              <p:nvPr/>
            </p:nvSpPr>
            <p:spPr>
              <a:xfrm rot="10800000">
                <a:off x="1703276" y="280766"/>
                <a:ext cx="18217" cy="17501"/>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6" name="Google Shape;6876;p17"/>
              <p:cNvSpPr/>
              <p:nvPr/>
            </p:nvSpPr>
            <p:spPr>
              <a:xfrm rot="10800000">
                <a:off x="3595909" y="298983"/>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7" name="Google Shape;6877;p17"/>
              <p:cNvSpPr/>
              <p:nvPr/>
            </p:nvSpPr>
            <p:spPr>
              <a:xfrm rot="10800000">
                <a:off x="44693" y="265234"/>
                <a:ext cx="40732" cy="34062"/>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8" name="Google Shape;6878;p17"/>
              <p:cNvSpPr/>
              <p:nvPr/>
            </p:nvSpPr>
            <p:spPr>
              <a:xfrm rot="10800000">
                <a:off x="-660725" y="252120"/>
                <a:ext cx="56935" cy="48833"/>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9" name="Google Shape;6879;p17"/>
              <p:cNvSpPr/>
              <p:nvPr/>
            </p:nvSpPr>
            <p:spPr>
              <a:xfrm rot="10800000">
                <a:off x="-470853" y="257088"/>
                <a:ext cx="50847" cy="44133"/>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0" name="Google Shape;6880;p17"/>
              <p:cNvSpPr/>
              <p:nvPr/>
            </p:nvSpPr>
            <p:spPr>
              <a:xfrm rot="10800000">
                <a:off x="2177777" y="288286"/>
                <a:ext cx="14637" cy="13473"/>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1" name="Google Shape;6881;p17"/>
              <p:cNvSpPr/>
              <p:nvPr/>
            </p:nvSpPr>
            <p:spPr>
              <a:xfrm rot="10800000">
                <a:off x="1109400" y="282601"/>
                <a:ext cx="27393" cy="22738"/>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2" name="Google Shape;6882;p17"/>
              <p:cNvSpPr/>
              <p:nvPr/>
            </p:nvSpPr>
            <p:spPr>
              <a:xfrm rot="10800000">
                <a:off x="-173602" y="273425"/>
                <a:ext cx="51071" cy="37464"/>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3" name="Google Shape;6883;p17"/>
              <p:cNvSpPr/>
              <p:nvPr/>
            </p:nvSpPr>
            <p:spPr>
              <a:xfrm rot="10800000">
                <a:off x="2654114" y="304489"/>
                <a:ext cx="11011" cy="10026"/>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4" name="Google Shape;6884;p17"/>
              <p:cNvSpPr/>
              <p:nvPr/>
            </p:nvSpPr>
            <p:spPr>
              <a:xfrm rot="10800000">
                <a:off x="161562" y="283496"/>
                <a:ext cx="44089" cy="32854"/>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5" name="Google Shape;6885;p17"/>
              <p:cNvSpPr/>
              <p:nvPr/>
            </p:nvSpPr>
            <p:spPr>
              <a:xfrm rot="10800000">
                <a:off x="-759063" y="268412"/>
                <a:ext cx="59665" cy="50758"/>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6" name="Google Shape;6886;p17"/>
              <p:cNvSpPr/>
              <p:nvPr/>
            </p:nvSpPr>
            <p:spPr>
              <a:xfrm rot="10800000">
                <a:off x="991905" y="295895"/>
                <a:ext cx="28288" cy="24215"/>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7" name="Google Shape;6887;p17"/>
              <p:cNvSpPr/>
              <p:nvPr/>
            </p:nvSpPr>
            <p:spPr>
              <a:xfrm rot="10800000">
                <a:off x="1587571" y="304489"/>
                <a:ext cx="22828" cy="19605"/>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8" name="Google Shape;6888;p17"/>
              <p:cNvSpPr/>
              <p:nvPr/>
            </p:nvSpPr>
            <p:spPr>
              <a:xfrm rot="10800000">
                <a:off x="2062117" y="312859"/>
                <a:ext cx="15532" cy="15353"/>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9" name="Google Shape;6889;p17"/>
              <p:cNvSpPr/>
              <p:nvPr/>
            </p:nvSpPr>
            <p:spPr>
              <a:xfrm rot="10800000">
                <a:off x="279683" y="298088"/>
                <a:ext cx="37106" cy="31377"/>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0" name="Google Shape;6890;p17"/>
              <p:cNvSpPr/>
              <p:nvPr/>
            </p:nvSpPr>
            <p:spPr>
              <a:xfrm rot="10800000">
                <a:off x="-271357" y="291643"/>
                <a:ext cx="46506" cy="39299"/>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1" name="Google Shape;6891;p17"/>
              <p:cNvSpPr/>
              <p:nvPr/>
            </p:nvSpPr>
            <p:spPr>
              <a:xfrm rot="10800000">
                <a:off x="871008" y="306906"/>
                <a:ext cx="28960" cy="24976"/>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2" name="Google Shape;6892;p17"/>
              <p:cNvSpPr/>
              <p:nvPr/>
            </p:nvSpPr>
            <p:spPr>
              <a:xfrm rot="10800000">
                <a:off x="2538454" y="324452"/>
                <a:ext cx="12578" cy="11996"/>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3" name="Google Shape;6893;p17"/>
              <p:cNvSpPr/>
              <p:nvPr/>
            </p:nvSpPr>
            <p:spPr>
              <a:xfrm rot="10800000">
                <a:off x="-58255" y="301758"/>
                <a:ext cx="42880" cy="36658"/>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4" name="Google Shape;6894;p17"/>
              <p:cNvSpPr/>
              <p:nvPr/>
            </p:nvSpPr>
            <p:spPr>
              <a:xfrm rot="10800000">
                <a:off x="402639" y="308070"/>
                <a:ext cx="35316" cy="30482"/>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5" name="Google Shape;6895;p17"/>
              <p:cNvSpPr/>
              <p:nvPr/>
            </p:nvSpPr>
            <p:spPr>
              <a:xfrm rot="10800000">
                <a:off x="752394" y="313575"/>
                <a:ext cx="31601" cy="26498"/>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6" name="Google Shape;6896;p17"/>
              <p:cNvSpPr/>
              <p:nvPr/>
            </p:nvSpPr>
            <p:spPr>
              <a:xfrm rot="10800000">
                <a:off x="-1099015" y="284034"/>
                <a:ext cx="66245" cy="5604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7" name="Google Shape;6897;p17"/>
              <p:cNvSpPr/>
              <p:nvPr/>
            </p:nvSpPr>
            <p:spPr>
              <a:xfrm rot="10800000">
                <a:off x="-587542" y="212238"/>
                <a:ext cx="93056" cy="129043"/>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8" name="Google Shape;6898;p17"/>
              <p:cNvSpPr/>
              <p:nvPr/>
            </p:nvSpPr>
            <p:spPr>
              <a:xfrm rot="10800000">
                <a:off x="-1217450" y="284078"/>
                <a:ext cx="68125" cy="57785"/>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9" name="Google Shape;6899;p17"/>
              <p:cNvSpPr/>
              <p:nvPr/>
            </p:nvSpPr>
            <p:spPr>
              <a:xfrm rot="10800000">
                <a:off x="-367905" y="298983"/>
                <a:ext cx="50758" cy="43104"/>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0" name="Google Shape;6900;p17"/>
              <p:cNvSpPr/>
              <p:nvPr/>
            </p:nvSpPr>
            <p:spPr>
              <a:xfrm rot="10800000">
                <a:off x="515569" y="314381"/>
                <a:ext cx="34376" cy="2882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1" name="Google Shape;6901;p17"/>
              <p:cNvSpPr/>
              <p:nvPr/>
            </p:nvSpPr>
            <p:spPr>
              <a:xfrm rot="10800000">
                <a:off x="633959" y="316216"/>
                <a:ext cx="32854" cy="27483"/>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2" name="Google Shape;6902;p17"/>
              <p:cNvSpPr/>
              <p:nvPr/>
            </p:nvSpPr>
            <p:spPr>
              <a:xfrm rot="10800000">
                <a:off x="-980625" y="291732"/>
                <a:ext cx="64454" cy="54697"/>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3" name="Google Shape;6903;p17"/>
              <p:cNvSpPr/>
              <p:nvPr/>
            </p:nvSpPr>
            <p:spPr>
              <a:xfrm rot="10800000">
                <a:off x="1471912" y="327227"/>
                <a:ext cx="20097" cy="20232"/>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4" name="Google Shape;6904;p17"/>
              <p:cNvSpPr/>
              <p:nvPr/>
            </p:nvSpPr>
            <p:spPr>
              <a:xfrm rot="10800000">
                <a:off x="-645193" y="301803"/>
                <a:ext cx="58725" cy="49236"/>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5" name="Google Shape;6905;p17"/>
              <p:cNvSpPr/>
              <p:nvPr/>
            </p:nvSpPr>
            <p:spPr>
              <a:xfrm rot="10800000">
                <a:off x="-1334677" y="292986"/>
                <a:ext cx="68751" cy="58054"/>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6" name="Google Shape;6906;p17"/>
              <p:cNvSpPr/>
              <p:nvPr/>
            </p:nvSpPr>
            <p:spPr>
              <a:xfrm rot="10800000">
                <a:off x="3253943" y="348980"/>
                <a:ext cx="5013" cy="3894"/>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7" name="Google Shape;6907;p17"/>
              <p:cNvSpPr/>
              <p:nvPr/>
            </p:nvSpPr>
            <p:spPr>
              <a:xfrm rot="10800000">
                <a:off x="3371841" y="349115"/>
                <a:ext cx="4610" cy="4566"/>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8" name="Google Shape;6908;p17"/>
              <p:cNvSpPr/>
              <p:nvPr/>
            </p:nvSpPr>
            <p:spPr>
              <a:xfrm rot="10800000">
                <a:off x="1947353" y="338148"/>
                <a:ext cx="19157" cy="17277"/>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9" name="Google Shape;6909;p17"/>
              <p:cNvSpPr/>
              <p:nvPr/>
            </p:nvSpPr>
            <p:spPr>
              <a:xfrm rot="10800000">
                <a:off x="3135955" y="350905"/>
                <a:ext cx="6401" cy="7341"/>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0" name="Google Shape;6910;p17"/>
              <p:cNvSpPr/>
              <p:nvPr/>
            </p:nvSpPr>
            <p:spPr>
              <a:xfrm rot="10800000">
                <a:off x="3490231" y="356366"/>
                <a:ext cx="2820" cy="2775"/>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1" name="Google Shape;6911;p17"/>
              <p:cNvSpPr/>
              <p:nvPr/>
            </p:nvSpPr>
            <p:spPr>
              <a:xfrm rot="10800000">
                <a:off x="2422570" y="350278"/>
                <a:ext cx="14189" cy="9042"/>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2" name="Google Shape;6912;p17"/>
              <p:cNvSpPr/>
              <p:nvPr/>
            </p:nvSpPr>
            <p:spPr>
              <a:xfrm rot="10800000">
                <a:off x="-863130" y="306727"/>
                <a:ext cx="63559" cy="53354"/>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3" name="Google Shape;6913;p17"/>
              <p:cNvSpPr/>
              <p:nvPr/>
            </p:nvSpPr>
            <p:spPr>
              <a:xfrm rot="10800000">
                <a:off x="57450" y="327227"/>
                <a:ext cx="41627" cy="35405"/>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4" name="Google Shape;6914;p17"/>
              <p:cNvSpPr/>
              <p:nvPr/>
            </p:nvSpPr>
            <p:spPr>
              <a:xfrm rot="10800000">
                <a:off x="-158428" y="326242"/>
                <a:ext cx="45566" cy="38583"/>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5" name="Google Shape;6915;p17"/>
              <p:cNvSpPr/>
              <p:nvPr/>
            </p:nvSpPr>
            <p:spPr>
              <a:xfrm rot="10800000">
                <a:off x="3018236" y="361916"/>
                <a:ext cx="8818" cy="5685"/>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6" name="Google Shape;6916;p17"/>
              <p:cNvSpPr/>
              <p:nvPr/>
            </p:nvSpPr>
            <p:spPr>
              <a:xfrm rot="10800000">
                <a:off x="3607726" y="368227"/>
                <a:ext cx="1880" cy="1880"/>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7" name="Google Shape;6917;p17"/>
              <p:cNvSpPr/>
              <p:nvPr/>
            </p:nvSpPr>
            <p:spPr>
              <a:xfrm rot="10800000">
                <a:off x="-1451501" y="309905"/>
                <a:ext cx="69915" cy="60202"/>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8" name="Google Shape;6918;p17"/>
              <p:cNvSpPr/>
              <p:nvPr/>
            </p:nvSpPr>
            <p:spPr>
              <a:xfrm rot="10800000">
                <a:off x="1354864" y="348398"/>
                <a:ext cx="23320" cy="2193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9" name="Google Shape;6919;p17"/>
              <p:cNvSpPr/>
              <p:nvPr/>
            </p:nvSpPr>
            <p:spPr>
              <a:xfrm rot="10800000">
                <a:off x="-255871" y="338999"/>
                <a:ext cx="48923" cy="41358"/>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0" name="Google Shape;6920;p17"/>
              <p:cNvSpPr/>
              <p:nvPr/>
            </p:nvSpPr>
            <p:spPr>
              <a:xfrm rot="10800000">
                <a:off x="-746575" y="328525"/>
                <a:ext cx="61724" cy="52503"/>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1" name="Google Shape;6921;p17"/>
              <p:cNvSpPr/>
              <p:nvPr/>
            </p:nvSpPr>
            <p:spPr>
              <a:xfrm rot="10800000">
                <a:off x="2900965" y="372524"/>
                <a:ext cx="9131" cy="8683"/>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2" name="Google Shape;6922;p17"/>
              <p:cNvSpPr/>
              <p:nvPr/>
            </p:nvSpPr>
            <p:spPr>
              <a:xfrm rot="10800000">
                <a:off x="1831693" y="363572"/>
                <a:ext cx="22246" cy="18352"/>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3" name="Google Shape;6923;p17"/>
              <p:cNvSpPr/>
              <p:nvPr/>
            </p:nvSpPr>
            <p:spPr>
              <a:xfrm rot="10800000">
                <a:off x="173378" y="349070"/>
                <a:ext cx="46819" cy="34689"/>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4" name="Google Shape;6924;p17"/>
              <p:cNvSpPr/>
              <p:nvPr/>
            </p:nvSpPr>
            <p:spPr>
              <a:xfrm rot="10800000">
                <a:off x="2307134" y="370957"/>
                <a:ext cx="13697" cy="1383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5" name="Google Shape;6925;p17"/>
              <p:cNvSpPr/>
              <p:nvPr/>
            </p:nvSpPr>
            <p:spPr>
              <a:xfrm rot="10800000">
                <a:off x="3725221" y="385549"/>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6" name="Google Shape;6926;p17"/>
              <p:cNvSpPr/>
              <p:nvPr/>
            </p:nvSpPr>
            <p:spPr>
              <a:xfrm rot="10800000">
                <a:off x="-342392" y="343609"/>
                <a:ext cx="50803" cy="43686"/>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7" name="Google Shape;6927;p17"/>
              <p:cNvSpPr/>
              <p:nvPr/>
            </p:nvSpPr>
            <p:spPr>
              <a:xfrm rot="10800000">
                <a:off x="-533204" y="339133"/>
                <a:ext cx="56935" cy="48341"/>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8" name="Google Shape;6928;p17"/>
              <p:cNvSpPr/>
              <p:nvPr/>
            </p:nvSpPr>
            <p:spPr>
              <a:xfrm rot="10800000">
                <a:off x="1238757" y="365497"/>
                <a:ext cx="26453" cy="23007"/>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9" name="Google Shape;6929;p17"/>
              <p:cNvSpPr/>
              <p:nvPr/>
            </p:nvSpPr>
            <p:spPr>
              <a:xfrm rot="10800000">
                <a:off x="-44558" y="357306"/>
                <a:ext cx="44357" cy="38180"/>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0" name="Google Shape;6930;p17"/>
              <p:cNvSpPr/>
              <p:nvPr/>
            </p:nvSpPr>
            <p:spPr>
              <a:xfrm rot="10800000">
                <a:off x="-1567205" y="335418"/>
                <a:ext cx="71750" cy="61097"/>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1" name="Google Shape;6931;p17"/>
              <p:cNvSpPr/>
              <p:nvPr/>
            </p:nvSpPr>
            <p:spPr>
              <a:xfrm rot="10800000">
                <a:off x="2783336" y="391099"/>
                <a:ext cx="11100" cy="8146"/>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2" name="Google Shape;6932;p17"/>
              <p:cNvSpPr/>
              <p:nvPr/>
            </p:nvSpPr>
            <p:spPr>
              <a:xfrm rot="10800000">
                <a:off x="296065" y="367332"/>
                <a:ext cx="33749" cy="3289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3" name="Google Shape;6933;p17"/>
              <p:cNvSpPr/>
              <p:nvPr/>
            </p:nvSpPr>
            <p:spPr>
              <a:xfrm rot="10800000">
                <a:off x="1117860" y="379238"/>
                <a:ext cx="28020" cy="23678"/>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4" name="Google Shape;6934;p17"/>
              <p:cNvSpPr/>
              <p:nvPr/>
            </p:nvSpPr>
            <p:spPr>
              <a:xfrm rot="10800000">
                <a:off x="1716928" y="388190"/>
                <a:ext cx="21664" cy="1884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5" name="Google Shape;6935;p17"/>
              <p:cNvSpPr/>
              <p:nvPr/>
            </p:nvSpPr>
            <p:spPr>
              <a:xfrm rot="10800000">
                <a:off x="-630915" y="355829"/>
                <a:ext cx="59934" cy="51608"/>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6" name="Google Shape;6936;p17"/>
              <p:cNvSpPr/>
              <p:nvPr/>
            </p:nvSpPr>
            <p:spPr>
              <a:xfrm rot="10800000">
                <a:off x="2191429" y="396292"/>
                <a:ext cx="18262" cy="14905"/>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7" name="Google Shape;6937;p17"/>
              <p:cNvSpPr/>
              <p:nvPr/>
            </p:nvSpPr>
            <p:spPr>
              <a:xfrm rot="10800000">
                <a:off x="408995" y="380984"/>
                <a:ext cx="36479" cy="31824"/>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8" name="Google Shape;6938;p17"/>
              <p:cNvSpPr/>
              <p:nvPr/>
            </p:nvSpPr>
            <p:spPr>
              <a:xfrm rot="10800000">
                <a:off x="999201" y="389980"/>
                <a:ext cx="30123" cy="25110"/>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9" name="Google Shape;6939;p17"/>
              <p:cNvSpPr/>
              <p:nvPr/>
            </p:nvSpPr>
            <p:spPr>
              <a:xfrm rot="10800000">
                <a:off x="-136585" y="376373"/>
                <a:ext cx="47132" cy="40015"/>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0" name="Google Shape;6940;p17"/>
              <p:cNvSpPr/>
              <p:nvPr/>
            </p:nvSpPr>
            <p:spPr>
              <a:xfrm rot="10800000">
                <a:off x="2665975" y="408287"/>
                <a:ext cx="15532" cy="1190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1" name="Google Shape;6941;p17"/>
              <p:cNvSpPr/>
              <p:nvPr/>
            </p:nvSpPr>
            <p:spPr>
              <a:xfrm rot="10800000">
                <a:off x="531056" y="391860"/>
                <a:ext cx="35316" cy="29810"/>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2" name="Google Shape;6942;p17"/>
              <p:cNvSpPr/>
              <p:nvPr/>
            </p:nvSpPr>
            <p:spPr>
              <a:xfrm rot="10800000">
                <a:off x="881930" y="396471"/>
                <a:ext cx="30795" cy="26498"/>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3" name="Google Shape;6943;p17"/>
              <p:cNvSpPr/>
              <p:nvPr/>
            </p:nvSpPr>
            <p:spPr>
              <a:xfrm rot="10800000">
                <a:off x="70162" y="386355"/>
                <a:ext cx="43507" cy="36793"/>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4" name="Google Shape;6944;p17"/>
              <p:cNvSpPr/>
              <p:nvPr/>
            </p:nvSpPr>
            <p:spPr>
              <a:xfrm rot="10800000">
                <a:off x="767881" y="399156"/>
                <a:ext cx="31645" cy="27393"/>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5" name="Google Shape;6945;p17"/>
              <p:cNvSpPr/>
              <p:nvPr/>
            </p:nvSpPr>
            <p:spPr>
              <a:xfrm rot="10800000">
                <a:off x="649446" y="397321"/>
                <a:ext cx="33525" cy="29228"/>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6" name="Google Shape;6946;p17"/>
              <p:cNvSpPr/>
              <p:nvPr/>
            </p:nvSpPr>
            <p:spPr>
              <a:xfrm rot="10800000">
                <a:off x="-460334" y="298222"/>
                <a:ext cx="94309" cy="129625"/>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7" name="Google Shape;6947;p17"/>
              <p:cNvSpPr/>
              <p:nvPr/>
            </p:nvSpPr>
            <p:spPr>
              <a:xfrm rot="10800000">
                <a:off x="-232192" y="384609"/>
                <a:ext cx="50131" cy="43283"/>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8" name="Google Shape;6948;p17"/>
              <p:cNvSpPr/>
              <p:nvPr/>
            </p:nvSpPr>
            <p:spPr>
              <a:xfrm rot="10800000">
                <a:off x="-970867" y="372748"/>
                <a:ext cx="65976" cy="56084"/>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9" name="Google Shape;6949;p17"/>
              <p:cNvSpPr/>
              <p:nvPr/>
            </p:nvSpPr>
            <p:spPr>
              <a:xfrm rot="10800000">
                <a:off x="-332142" y="384744"/>
                <a:ext cx="53533" cy="45476"/>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0" name="Google Shape;6950;p17"/>
              <p:cNvSpPr/>
              <p:nvPr/>
            </p:nvSpPr>
            <p:spPr>
              <a:xfrm rot="10800000">
                <a:off x="-1089258" y="372793"/>
                <a:ext cx="67140" cy="57651"/>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1" name="Google Shape;6951;p17"/>
              <p:cNvSpPr/>
              <p:nvPr/>
            </p:nvSpPr>
            <p:spPr>
              <a:xfrm rot="10800000">
                <a:off x="1600328" y="411018"/>
                <a:ext cx="22828" cy="20097"/>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2" name="Google Shape;6952;p17"/>
              <p:cNvSpPr/>
              <p:nvPr/>
            </p:nvSpPr>
            <p:spPr>
              <a:xfrm rot="10800000">
                <a:off x="-853372" y="379999"/>
                <a:ext cx="64410" cy="55234"/>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3" name="Google Shape;6953;p17"/>
              <p:cNvSpPr/>
              <p:nvPr/>
            </p:nvSpPr>
            <p:spPr>
              <a:xfrm rot="10800000">
                <a:off x="3383702" y="432905"/>
                <a:ext cx="5505" cy="5505"/>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4" name="Google Shape;6954;p17"/>
              <p:cNvSpPr/>
              <p:nvPr/>
            </p:nvSpPr>
            <p:spPr>
              <a:xfrm rot="10800000">
                <a:off x="2076038" y="421760"/>
                <a:ext cx="19829" cy="16651"/>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5" name="Google Shape;6955;p17"/>
              <p:cNvSpPr/>
              <p:nvPr/>
            </p:nvSpPr>
            <p:spPr>
              <a:xfrm rot="10800000">
                <a:off x="3501197" y="434696"/>
                <a:ext cx="4566" cy="4610"/>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6" name="Google Shape;6956;p17"/>
              <p:cNvSpPr/>
              <p:nvPr/>
            </p:nvSpPr>
            <p:spPr>
              <a:xfrm rot="10800000">
                <a:off x="-509078" y="389846"/>
                <a:ext cx="51071" cy="49952"/>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7" name="Google Shape;6957;p17"/>
              <p:cNvSpPr/>
              <p:nvPr/>
            </p:nvSpPr>
            <p:spPr>
              <a:xfrm rot="10800000">
                <a:off x="-1207693" y="381834"/>
                <a:ext cx="69020" cy="58636"/>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8" name="Google Shape;6958;p17"/>
              <p:cNvSpPr/>
              <p:nvPr/>
            </p:nvSpPr>
            <p:spPr>
              <a:xfrm rot="10800000">
                <a:off x="3265267" y="436486"/>
                <a:ext cx="7162" cy="6535"/>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9" name="Google Shape;6959;p17"/>
              <p:cNvSpPr/>
              <p:nvPr/>
            </p:nvSpPr>
            <p:spPr>
              <a:xfrm rot="10800000">
                <a:off x="2551210" y="434069"/>
                <a:ext cx="14905" cy="9042"/>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0" name="Google Shape;6960;p17"/>
              <p:cNvSpPr/>
              <p:nvPr/>
            </p:nvSpPr>
            <p:spPr>
              <a:xfrm rot="10800000">
                <a:off x="3619587" y="441992"/>
                <a:ext cx="2775" cy="2775"/>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1" name="Google Shape;6961;p17"/>
              <p:cNvSpPr/>
              <p:nvPr/>
            </p:nvSpPr>
            <p:spPr>
              <a:xfrm rot="10800000">
                <a:off x="186761" y="411018"/>
                <a:ext cx="41045" cy="35808"/>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2" name="Google Shape;6962;p17"/>
              <p:cNvSpPr/>
              <p:nvPr/>
            </p:nvSpPr>
            <p:spPr>
              <a:xfrm rot="10800000">
                <a:off x="-735877" y="394636"/>
                <a:ext cx="63514" cy="53846"/>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3" name="Google Shape;6963;p17"/>
              <p:cNvSpPr/>
              <p:nvPr/>
            </p:nvSpPr>
            <p:spPr>
              <a:xfrm rot="10800000">
                <a:off x="-23611" y="411018"/>
                <a:ext cx="45297" cy="38404"/>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4" name="Google Shape;6964;p17"/>
              <p:cNvSpPr/>
              <p:nvPr/>
            </p:nvSpPr>
            <p:spPr>
              <a:xfrm rot="10800000">
                <a:off x="3147772" y="446244"/>
                <a:ext cx="8549" cy="5819"/>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5" name="Google Shape;6965;p17"/>
              <p:cNvSpPr/>
              <p:nvPr/>
            </p:nvSpPr>
            <p:spPr>
              <a:xfrm rot="10800000">
                <a:off x="1484176" y="430623"/>
                <a:ext cx="22380" cy="21574"/>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6" name="Google Shape;6966;p17"/>
              <p:cNvSpPr/>
              <p:nvPr/>
            </p:nvSpPr>
            <p:spPr>
              <a:xfrm rot="10800000">
                <a:off x="3737083" y="453853"/>
                <a:ext cx="1880" cy="1835"/>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7" name="Google Shape;6967;p17"/>
              <p:cNvSpPr/>
              <p:nvPr/>
            </p:nvSpPr>
            <p:spPr>
              <a:xfrm rot="10800000">
                <a:off x="-1324248" y="399156"/>
                <a:ext cx="70542" cy="59486"/>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8" name="Google Shape;6968;p17"/>
              <p:cNvSpPr/>
              <p:nvPr/>
            </p:nvSpPr>
            <p:spPr>
              <a:xfrm rot="10800000">
                <a:off x="1961004" y="446557"/>
                <a:ext cx="20992" cy="18173"/>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9" name="Google Shape;6969;p17"/>
              <p:cNvSpPr/>
              <p:nvPr/>
            </p:nvSpPr>
            <p:spPr>
              <a:xfrm rot="10800000">
                <a:off x="3030277" y="456583"/>
                <a:ext cx="10071" cy="9131"/>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0" name="Google Shape;6970;p17"/>
              <p:cNvSpPr/>
              <p:nvPr/>
            </p:nvSpPr>
            <p:spPr>
              <a:xfrm rot="10800000">
                <a:off x="-120158" y="424670"/>
                <a:ext cx="48027" cy="41045"/>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1" name="Google Shape;6971;p17"/>
              <p:cNvSpPr/>
              <p:nvPr/>
            </p:nvSpPr>
            <p:spPr>
              <a:xfrm rot="10800000">
                <a:off x="308822" y="432861"/>
                <a:ext cx="39836" cy="34241"/>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2" name="Google Shape;6972;p17"/>
              <p:cNvSpPr/>
              <p:nvPr/>
            </p:nvSpPr>
            <p:spPr>
              <a:xfrm rot="10800000">
                <a:off x="2435550" y="454972"/>
                <a:ext cx="14592" cy="13473"/>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3" name="Google Shape;6973;p17"/>
              <p:cNvSpPr/>
              <p:nvPr/>
            </p:nvSpPr>
            <p:spPr>
              <a:xfrm rot="10800000">
                <a:off x="-619277" y="416434"/>
                <a:ext cx="61679" cy="52414"/>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4" name="Google Shape;6974;p17"/>
              <p:cNvSpPr/>
              <p:nvPr/>
            </p:nvSpPr>
            <p:spPr>
              <a:xfrm rot="10800000">
                <a:off x="1367173" y="448392"/>
                <a:ext cx="27348" cy="23007"/>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5" name="Google Shape;6975;p17"/>
              <p:cNvSpPr/>
              <p:nvPr/>
            </p:nvSpPr>
            <p:spPr>
              <a:xfrm rot="10800000">
                <a:off x="3854578" y="472070"/>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6" name="Google Shape;6976;p17"/>
              <p:cNvSpPr/>
              <p:nvPr/>
            </p:nvSpPr>
            <p:spPr>
              <a:xfrm rot="10800000">
                <a:off x="-221047" y="429146"/>
                <a:ext cx="51743" cy="43910"/>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7" name="Google Shape;6977;p17"/>
              <p:cNvSpPr/>
              <p:nvPr/>
            </p:nvSpPr>
            <p:spPr>
              <a:xfrm rot="10800000">
                <a:off x="-405011" y="426326"/>
                <a:ext cx="57159" cy="48520"/>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8" name="Google Shape;6978;p17"/>
              <p:cNvSpPr/>
              <p:nvPr/>
            </p:nvSpPr>
            <p:spPr>
              <a:xfrm rot="10800000">
                <a:off x="90214" y="441992"/>
                <a:ext cx="44447" cy="37777"/>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9" name="Google Shape;6979;p17"/>
              <p:cNvSpPr/>
              <p:nvPr/>
            </p:nvSpPr>
            <p:spPr>
              <a:xfrm rot="10800000">
                <a:off x="2913006" y="472921"/>
                <a:ext cx="11682" cy="10161"/>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0" name="Google Shape;6980;p17"/>
              <p:cNvSpPr/>
              <p:nvPr/>
            </p:nvSpPr>
            <p:spPr>
              <a:xfrm rot="10800000">
                <a:off x="425377" y="451033"/>
                <a:ext cx="32854" cy="3289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1" name="Google Shape;6981;p17"/>
              <p:cNvSpPr/>
              <p:nvPr/>
            </p:nvSpPr>
            <p:spPr>
              <a:xfrm rot="10800000">
                <a:off x="-1439952" y="424670"/>
                <a:ext cx="72377" cy="60963"/>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2" name="Google Shape;6982;p17"/>
              <p:cNvSpPr/>
              <p:nvPr/>
            </p:nvSpPr>
            <p:spPr>
              <a:xfrm rot="10800000">
                <a:off x="1246276" y="462402"/>
                <a:ext cx="28870" cy="23454"/>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3" name="Google Shape;6983;p17"/>
              <p:cNvSpPr/>
              <p:nvPr/>
            </p:nvSpPr>
            <p:spPr>
              <a:xfrm rot="10800000">
                <a:off x="1842614" y="471130"/>
                <a:ext cx="25245" cy="19202"/>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4" name="Google Shape;6984;p17"/>
              <p:cNvSpPr/>
              <p:nvPr/>
            </p:nvSpPr>
            <p:spPr>
              <a:xfrm rot="10800000">
                <a:off x="-503617" y="443782"/>
                <a:ext cx="59889" cy="50624"/>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5" name="Google Shape;6985;p17"/>
              <p:cNvSpPr/>
              <p:nvPr/>
            </p:nvSpPr>
            <p:spPr>
              <a:xfrm rot="10800000">
                <a:off x="2318950" y="479322"/>
                <a:ext cx="17367" cy="15532"/>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6" name="Google Shape;6986;p17"/>
              <p:cNvSpPr/>
              <p:nvPr/>
            </p:nvSpPr>
            <p:spPr>
              <a:xfrm rot="10800000">
                <a:off x="541485" y="463969"/>
                <a:ext cx="32854" cy="31153"/>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7" name="Google Shape;6987;p17"/>
              <p:cNvSpPr/>
              <p:nvPr/>
            </p:nvSpPr>
            <p:spPr>
              <a:xfrm rot="10800000">
                <a:off x="1128781" y="472652"/>
                <a:ext cx="29855" cy="24976"/>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8" name="Google Shape;6988;p17"/>
              <p:cNvSpPr/>
              <p:nvPr/>
            </p:nvSpPr>
            <p:spPr>
              <a:xfrm rot="10800000">
                <a:off x="-14256" y="461283"/>
                <a:ext cx="47132" cy="39971"/>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9" name="Google Shape;6989;p17"/>
              <p:cNvSpPr/>
              <p:nvPr/>
            </p:nvSpPr>
            <p:spPr>
              <a:xfrm rot="10800000">
                <a:off x="2797122" y="492839"/>
                <a:ext cx="12309" cy="11324"/>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0" name="Google Shape;6990;p17"/>
              <p:cNvSpPr/>
              <p:nvPr/>
            </p:nvSpPr>
            <p:spPr>
              <a:xfrm rot="10800000">
                <a:off x="655175" y="474443"/>
                <a:ext cx="36211" cy="30482"/>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1" name="Google Shape;6991;p17"/>
              <p:cNvSpPr/>
              <p:nvPr/>
            </p:nvSpPr>
            <p:spPr>
              <a:xfrm rot="10800000">
                <a:off x="1010122" y="479322"/>
                <a:ext cx="31645" cy="26543"/>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2" name="Google Shape;6992;p17"/>
              <p:cNvSpPr/>
              <p:nvPr/>
            </p:nvSpPr>
            <p:spPr>
              <a:xfrm rot="10800000">
                <a:off x="204979" y="470190"/>
                <a:ext cx="43507" cy="36882"/>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3" name="Google Shape;6993;p17"/>
              <p:cNvSpPr/>
              <p:nvPr/>
            </p:nvSpPr>
            <p:spPr>
              <a:xfrm rot="10800000">
                <a:off x="774237" y="480261"/>
                <a:ext cx="33749" cy="29184"/>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4" name="Google Shape;6994;p17"/>
              <p:cNvSpPr/>
              <p:nvPr/>
            </p:nvSpPr>
            <p:spPr>
              <a:xfrm rot="10800000">
                <a:off x="896700" y="482052"/>
                <a:ext cx="28333" cy="27751"/>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5" name="Google Shape;6995;p17"/>
              <p:cNvSpPr/>
              <p:nvPr/>
            </p:nvSpPr>
            <p:spPr>
              <a:xfrm rot="10800000">
                <a:off x="-313566" y="426236"/>
                <a:ext cx="75018" cy="87551"/>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6" name="Google Shape;6996;p17"/>
              <p:cNvSpPr/>
              <p:nvPr/>
            </p:nvSpPr>
            <p:spPr>
              <a:xfrm rot="10800000">
                <a:off x="1729685" y="493913"/>
                <a:ext cx="20992" cy="20097"/>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7" name="Google Shape;6997;p17"/>
              <p:cNvSpPr/>
              <p:nvPr/>
            </p:nvSpPr>
            <p:spPr>
              <a:xfrm rot="10800000">
                <a:off x="-110177" y="471399"/>
                <a:ext cx="50176" cy="42612"/>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8" name="Google Shape;6998;p17"/>
              <p:cNvSpPr/>
              <p:nvPr/>
            </p:nvSpPr>
            <p:spPr>
              <a:xfrm rot="10800000">
                <a:off x="-203725" y="470862"/>
                <a:ext cx="53533" cy="45879"/>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9" name="Google Shape;6999;p17"/>
              <p:cNvSpPr/>
              <p:nvPr/>
            </p:nvSpPr>
            <p:spPr>
              <a:xfrm rot="10800000">
                <a:off x="-1552882" y="457434"/>
                <a:ext cx="73541" cy="62306"/>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0" name="Google Shape;7000;p17"/>
              <p:cNvSpPr/>
              <p:nvPr/>
            </p:nvSpPr>
            <p:spPr>
              <a:xfrm rot="10800000">
                <a:off x="2205394" y="505148"/>
                <a:ext cx="19784" cy="16293"/>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1" name="Google Shape;7001;p17"/>
              <p:cNvSpPr/>
              <p:nvPr/>
            </p:nvSpPr>
            <p:spPr>
              <a:xfrm rot="10800000">
                <a:off x="3513014" y="518487"/>
                <a:ext cx="5505" cy="4879"/>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2" name="Google Shape;7002;p17"/>
              <p:cNvSpPr/>
              <p:nvPr/>
            </p:nvSpPr>
            <p:spPr>
              <a:xfrm rot="10800000">
                <a:off x="3631449" y="520322"/>
                <a:ext cx="3670" cy="3715"/>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3" name="Google Shape;7003;p17"/>
              <p:cNvSpPr/>
              <p:nvPr/>
            </p:nvSpPr>
            <p:spPr>
              <a:xfrm rot="10800000">
                <a:off x="-389793" y="475696"/>
                <a:ext cx="58994" cy="50176"/>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4" name="Google Shape;7004;p17"/>
              <p:cNvSpPr/>
              <p:nvPr/>
            </p:nvSpPr>
            <p:spPr>
              <a:xfrm rot="10800000">
                <a:off x="2680567" y="514682"/>
                <a:ext cx="12757" cy="12264"/>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5" name="Google Shape;7005;p17"/>
              <p:cNvSpPr/>
              <p:nvPr/>
            </p:nvSpPr>
            <p:spPr>
              <a:xfrm rot="10800000">
                <a:off x="3394624" y="520322"/>
                <a:ext cx="6401" cy="666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6" name="Google Shape;7006;p17"/>
              <p:cNvSpPr/>
              <p:nvPr/>
            </p:nvSpPr>
            <p:spPr>
              <a:xfrm rot="10800000">
                <a:off x="3748899" y="527618"/>
                <a:ext cx="2820" cy="2775"/>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7" name="Google Shape;7007;p17"/>
              <p:cNvSpPr/>
              <p:nvPr/>
            </p:nvSpPr>
            <p:spPr>
              <a:xfrm rot="10800000">
                <a:off x="315447" y="495346"/>
                <a:ext cx="41672" cy="35092"/>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8" name="Google Shape;7008;p17"/>
              <p:cNvSpPr/>
              <p:nvPr/>
            </p:nvSpPr>
            <p:spPr>
              <a:xfrm rot="10800000">
                <a:off x="99569" y="495659"/>
                <a:ext cx="45342" cy="38404"/>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9" name="Google Shape;7009;p17"/>
              <p:cNvSpPr/>
              <p:nvPr/>
            </p:nvSpPr>
            <p:spPr>
              <a:xfrm rot="10800000">
                <a:off x="1613085" y="513026"/>
                <a:ext cx="25558" cy="21888"/>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0" name="Google Shape;7010;p17"/>
              <p:cNvSpPr/>
              <p:nvPr/>
            </p:nvSpPr>
            <p:spPr>
              <a:xfrm rot="10800000">
                <a:off x="3277128" y="529363"/>
                <a:ext cx="8012" cy="7475"/>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1" name="Google Shape;7011;p17"/>
              <p:cNvSpPr/>
              <p:nvPr/>
            </p:nvSpPr>
            <p:spPr>
              <a:xfrm rot="10800000">
                <a:off x="3866394" y="540374"/>
                <a:ext cx="1880" cy="940"/>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2" name="Google Shape;7012;p17"/>
              <p:cNvSpPr/>
              <p:nvPr/>
            </p:nvSpPr>
            <p:spPr>
              <a:xfrm rot="10800000">
                <a:off x="2090361" y="530303"/>
                <a:ext cx="20724" cy="17904"/>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3" name="Google Shape;7013;p17"/>
              <p:cNvSpPr/>
              <p:nvPr/>
            </p:nvSpPr>
            <p:spPr>
              <a:xfrm rot="10800000">
                <a:off x="3159633" y="543328"/>
                <a:ext cx="10071" cy="6356"/>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4" name="Google Shape;7014;p17"/>
              <p:cNvSpPr/>
              <p:nvPr/>
            </p:nvSpPr>
            <p:spPr>
              <a:xfrm rot="10800000">
                <a:off x="432002" y="516696"/>
                <a:ext cx="39881" cy="33749"/>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5" name="Google Shape;7015;p17"/>
              <p:cNvSpPr/>
              <p:nvPr/>
            </p:nvSpPr>
            <p:spPr>
              <a:xfrm rot="10800000">
                <a:off x="1858" y="509848"/>
                <a:ext cx="48341" cy="4149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6" name="Google Shape;7016;p17"/>
              <p:cNvSpPr/>
              <p:nvPr/>
            </p:nvSpPr>
            <p:spPr>
              <a:xfrm rot="10800000">
                <a:off x="2564862" y="538405"/>
                <a:ext cx="14637" cy="1383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7" name="Google Shape;7017;p17"/>
              <p:cNvSpPr/>
              <p:nvPr/>
            </p:nvSpPr>
            <p:spPr>
              <a:xfrm rot="10800000">
                <a:off x="1496037" y="531019"/>
                <a:ext cx="23768" cy="22962"/>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8" name="Google Shape;7018;p17"/>
              <p:cNvSpPr/>
              <p:nvPr/>
            </p:nvSpPr>
            <p:spPr>
              <a:xfrm rot="10800000">
                <a:off x="3983889" y="557652"/>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9" name="Google Shape;7019;p17"/>
              <p:cNvSpPr/>
              <p:nvPr/>
            </p:nvSpPr>
            <p:spPr>
              <a:xfrm rot="10800000">
                <a:off x="-92586" y="514951"/>
                <a:ext cx="51698" cy="43686"/>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0" name="Google Shape;7020;p17"/>
              <p:cNvSpPr/>
              <p:nvPr/>
            </p:nvSpPr>
            <p:spPr>
              <a:xfrm rot="10800000">
                <a:off x="-278027" y="513026"/>
                <a:ext cx="66513" cy="48386"/>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1" name="Google Shape;7021;p17"/>
              <p:cNvSpPr/>
              <p:nvPr/>
            </p:nvSpPr>
            <p:spPr>
              <a:xfrm rot="10800000">
                <a:off x="213438" y="526633"/>
                <a:ext cx="44402" cy="37509"/>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2" name="Google Shape;7022;p17"/>
              <p:cNvSpPr/>
              <p:nvPr/>
            </p:nvSpPr>
            <p:spPr>
              <a:xfrm rot="10800000">
                <a:off x="548646" y="533974"/>
                <a:ext cx="38896" cy="32854"/>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3" name="Google Shape;7023;p17"/>
              <p:cNvSpPr/>
              <p:nvPr/>
            </p:nvSpPr>
            <p:spPr>
              <a:xfrm rot="10800000">
                <a:off x="3042138" y="559487"/>
                <a:ext cx="11727" cy="8236"/>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4" name="Google Shape;7024;p17"/>
              <p:cNvSpPr/>
              <p:nvPr/>
            </p:nvSpPr>
            <p:spPr>
              <a:xfrm rot="10800000">
                <a:off x="1377199" y="546551"/>
                <a:ext cx="26453" cy="23007"/>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5" name="Google Shape;7025;p17"/>
              <p:cNvSpPr/>
              <p:nvPr/>
            </p:nvSpPr>
            <p:spPr>
              <a:xfrm rot="10800000">
                <a:off x="1971926" y="554026"/>
                <a:ext cx="21932" cy="19247"/>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6" name="Google Shape;7026;p17"/>
              <p:cNvSpPr/>
              <p:nvPr/>
            </p:nvSpPr>
            <p:spPr>
              <a:xfrm rot="10800000">
                <a:off x="2450097" y="564052"/>
                <a:ext cx="15532" cy="14592"/>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7" name="Google Shape;7027;p17"/>
              <p:cNvSpPr/>
              <p:nvPr/>
            </p:nvSpPr>
            <p:spPr>
              <a:xfrm rot="10800000">
                <a:off x="666992" y="548207"/>
                <a:ext cx="36256" cy="31422"/>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8" name="Google Shape;7028;p17"/>
              <p:cNvSpPr/>
              <p:nvPr/>
            </p:nvSpPr>
            <p:spPr>
              <a:xfrm rot="10800000">
                <a:off x="1258317" y="555816"/>
                <a:ext cx="28736" cy="24842"/>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9" name="Google Shape;7029;p17"/>
              <p:cNvSpPr/>
              <p:nvPr/>
            </p:nvSpPr>
            <p:spPr>
              <a:xfrm rot="10800000">
                <a:off x="114161" y="546238"/>
                <a:ext cx="47132" cy="39747"/>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0" name="Google Shape;7030;p17"/>
              <p:cNvSpPr/>
              <p:nvPr/>
            </p:nvSpPr>
            <p:spPr>
              <a:xfrm rot="10800000">
                <a:off x="2926255" y="579271"/>
                <a:ext cx="12667" cy="8504"/>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1" name="Google Shape;7031;p17"/>
              <p:cNvSpPr/>
              <p:nvPr/>
            </p:nvSpPr>
            <p:spPr>
              <a:xfrm rot="10800000">
                <a:off x="784263" y="558189"/>
                <a:ext cx="35539" cy="30482"/>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2" name="Google Shape;7032;p17"/>
              <p:cNvSpPr/>
              <p:nvPr/>
            </p:nvSpPr>
            <p:spPr>
              <a:xfrm rot="10800000">
                <a:off x="1139747" y="562217"/>
                <a:ext cx="30750" cy="26498"/>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3" name="Google Shape;7033;p17"/>
              <p:cNvSpPr/>
              <p:nvPr/>
            </p:nvSpPr>
            <p:spPr>
              <a:xfrm rot="10800000">
                <a:off x="328203" y="554563"/>
                <a:ext cx="43507" cy="3598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4" name="Google Shape;7034;p17"/>
              <p:cNvSpPr/>
              <p:nvPr/>
            </p:nvSpPr>
            <p:spPr>
              <a:xfrm rot="10800000">
                <a:off x="902922" y="563694"/>
                <a:ext cx="34376" cy="28691"/>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5" name="Google Shape;7035;p17"/>
              <p:cNvSpPr/>
              <p:nvPr/>
            </p:nvSpPr>
            <p:spPr>
              <a:xfrm rot="10800000">
                <a:off x="1021984" y="564947"/>
                <a:ext cx="31914" cy="28288"/>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6" name="Google Shape;7036;p17"/>
              <p:cNvSpPr/>
              <p:nvPr/>
            </p:nvSpPr>
            <p:spPr>
              <a:xfrm rot="10800000">
                <a:off x="1858996" y="576764"/>
                <a:ext cx="23499" cy="20097"/>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7" name="Google Shape;7037;p17"/>
              <p:cNvSpPr/>
              <p:nvPr/>
            </p:nvSpPr>
            <p:spPr>
              <a:xfrm rot="10800000">
                <a:off x="18508" y="556354"/>
                <a:ext cx="49907" cy="42388"/>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8" name="Google Shape;7038;p17"/>
              <p:cNvSpPr/>
              <p:nvPr/>
            </p:nvSpPr>
            <p:spPr>
              <a:xfrm rot="10800000">
                <a:off x="-185150" y="512981"/>
                <a:ext cx="83835" cy="8844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9" name="Google Shape;7039;p17"/>
              <p:cNvSpPr/>
              <p:nvPr/>
            </p:nvSpPr>
            <p:spPr>
              <a:xfrm rot="10800000">
                <a:off x="-75085" y="556891"/>
                <a:ext cx="53309" cy="45566"/>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0" name="Google Shape;7040;p17"/>
              <p:cNvSpPr/>
              <p:nvPr/>
            </p:nvSpPr>
            <p:spPr>
              <a:xfrm rot="10800000">
                <a:off x="2333497" y="587507"/>
                <a:ext cx="18307" cy="18486"/>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1" name="Google Shape;7041;p17"/>
              <p:cNvSpPr/>
              <p:nvPr/>
            </p:nvSpPr>
            <p:spPr>
              <a:xfrm rot="10800000">
                <a:off x="3640535" y="603217"/>
                <a:ext cx="6401" cy="5505"/>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2" name="Google Shape;7042;p17"/>
              <p:cNvSpPr/>
              <p:nvPr/>
            </p:nvSpPr>
            <p:spPr>
              <a:xfrm rot="10800000">
                <a:off x="3759865" y="605948"/>
                <a:ext cx="4566" cy="3670"/>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3" name="Google Shape;7043;p17"/>
              <p:cNvSpPr/>
              <p:nvPr/>
            </p:nvSpPr>
            <p:spPr>
              <a:xfrm rot="10800000">
                <a:off x="2808043" y="598652"/>
                <a:ext cx="17367" cy="1190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4" name="Google Shape;7044;p17"/>
              <p:cNvSpPr/>
              <p:nvPr/>
            </p:nvSpPr>
            <p:spPr>
              <a:xfrm rot="10800000">
                <a:off x="3523935" y="605948"/>
                <a:ext cx="6445" cy="6401"/>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5" name="Google Shape;7045;p17"/>
              <p:cNvSpPr/>
              <p:nvPr/>
            </p:nvSpPr>
            <p:spPr>
              <a:xfrm rot="10800000">
                <a:off x="449995" y="580434"/>
                <a:ext cx="36972" cy="35226"/>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6" name="Google Shape;7046;p17"/>
              <p:cNvSpPr/>
              <p:nvPr/>
            </p:nvSpPr>
            <p:spPr>
              <a:xfrm rot="10800000">
                <a:off x="3878256" y="613244"/>
                <a:ext cx="2775" cy="2775"/>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7" name="Google Shape;7047;p17"/>
              <p:cNvSpPr/>
              <p:nvPr/>
            </p:nvSpPr>
            <p:spPr>
              <a:xfrm rot="10800000">
                <a:off x="1742441" y="596772"/>
                <a:ext cx="25289" cy="21261"/>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8" name="Google Shape;7048;p17"/>
              <p:cNvSpPr/>
              <p:nvPr/>
            </p:nvSpPr>
            <p:spPr>
              <a:xfrm rot="10800000">
                <a:off x="228030" y="580345"/>
                <a:ext cx="45297" cy="38404"/>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9" name="Google Shape;7049;p17"/>
              <p:cNvSpPr/>
              <p:nvPr/>
            </p:nvSpPr>
            <p:spPr>
              <a:xfrm rot="10800000">
                <a:off x="3406440" y="613915"/>
                <a:ext cx="7341" cy="7564"/>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0" name="Google Shape;7050;p17"/>
              <p:cNvSpPr/>
              <p:nvPr/>
            </p:nvSpPr>
            <p:spPr>
              <a:xfrm rot="10800000">
                <a:off x="3995975" y="626269"/>
                <a:ext cx="1656" cy="1567"/>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1" name="Google Shape;7051;p17"/>
              <p:cNvSpPr/>
              <p:nvPr/>
            </p:nvSpPr>
            <p:spPr>
              <a:xfrm rot="10800000">
                <a:off x="2219225" y="613691"/>
                <a:ext cx="18262" cy="17143"/>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2" name="Google Shape;7052;p17"/>
              <p:cNvSpPr/>
              <p:nvPr/>
            </p:nvSpPr>
            <p:spPr>
              <a:xfrm rot="10800000">
                <a:off x="561358" y="600487"/>
                <a:ext cx="38941" cy="33794"/>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3" name="Google Shape;7053;p17"/>
              <p:cNvSpPr/>
              <p:nvPr/>
            </p:nvSpPr>
            <p:spPr>
              <a:xfrm rot="10800000">
                <a:off x="3288945" y="625821"/>
                <a:ext cx="9176" cy="859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4" name="Google Shape;7054;p17"/>
              <p:cNvSpPr/>
              <p:nvPr/>
            </p:nvSpPr>
            <p:spPr>
              <a:xfrm rot="10800000">
                <a:off x="2694219" y="625105"/>
                <a:ext cx="15666" cy="10921"/>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5" name="Google Shape;7055;p17"/>
              <p:cNvSpPr/>
              <p:nvPr/>
            </p:nvSpPr>
            <p:spPr>
              <a:xfrm rot="10800000">
                <a:off x="1621544" y="613333"/>
                <a:ext cx="27125" cy="22738"/>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6" name="Google Shape;7056;p17"/>
              <p:cNvSpPr/>
              <p:nvPr/>
            </p:nvSpPr>
            <p:spPr>
              <a:xfrm rot="10800000">
                <a:off x="130543" y="595026"/>
                <a:ext cx="48072" cy="41045"/>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7" name="Google Shape;7057;p17"/>
              <p:cNvSpPr/>
              <p:nvPr/>
            </p:nvSpPr>
            <p:spPr>
              <a:xfrm rot="10800000">
                <a:off x="4113246" y="644217"/>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8" name="Google Shape;7058;p17"/>
              <p:cNvSpPr/>
              <p:nvPr/>
            </p:nvSpPr>
            <p:spPr>
              <a:xfrm rot="10800000">
                <a:off x="35831" y="600979"/>
                <a:ext cx="50803" cy="43283"/>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9" name="Google Shape;7059;p17"/>
              <p:cNvSpPr/>
              <p:nvPr/>
            </p:nvSpPr>
            <p:spPr>
              <a:xfrm rot="10800000">
                <a:off x="-55525" y="598652"/>
                <a:ext cx="53533" cy="46192"/>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0" name="Google Shape;7060;p17"/>
              <p:cNvSpPr/>
              <p:nvPr/>
            </p:nvSpPr>
            <p:spPr>
              <a:xfrm rot="10800000">
                <a:off x="342750" y="611274"/>
                <a:ext cx="43507" cy="37554"/>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1" name="Google Shape;7061;p17"/>
              <p:cNvSpPr/>
              <p:nvPr/>
            </p:nvSpPr>
            <p:spPr>
              <a:xfrm rot="10800000">
                <a:off x="677958" y="617943"/>
                <a:ext cx="38941" cy="32720"/>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2" name="Google Shape;7062;p17"/>
              <p:cNvSpPr/>
              <p:nvPr/>
            </p:nvSpPr>
            <p:spPr>
              <a:xfrm rot="10800000">
                <a:off x="3172390" y="641487"/>
                <a:ext cx="10966" cy="10026"/>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3" name="Google Shape;7063;p17"/>
              <p:cNvSpPr/>
              <p:nvPr/>
            </p:nvSpPr>
            <p:spPr>
              <a:xfrm rot="10800000">
                <a:off x="1504721" y="628149"/>
                <a:ext cx="28244" cy="24305"/>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4" name="Google Shape;7064;p17"/>
              <p:cNvSpPr/>
              <p:nvPr/>
            </p:nvSpPr>
            <p:spPr>
              <a:xfrm rot="10800000">
                <a:off x="2100387" y="636922"/>
                <a:ext cx="22514" cy="19694"/>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5" name="Google Shape;7065;p17"/>
              <p:cNvSpPr/>
              <p:nvPr/>
            </p:nvSpPr>
            <p:spPr>
              <a:xfrm rot="10800000">
                <a:off x="2576723" y="646903"/>
                <a:ext cx="20052" cy="14681"/>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6" name="Google Shape;7066;p17"/>
              <p:cNvSpPr/>
              <p:nvPr/>
            </p:nvSpPr>
            <p:spPr>
              <a:xfrm rot="10800000">
                <a:off x="796080" y="632043"/>
                <a:ext cx="36479" cy="31332"/>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7" name="Google Shape;7067;p17"/>
              <p:cNvSpPr/>
              <p:nvPr/>
            </p:nvSpPr>
            <p:spPr>
              <a:xfrm rot="10800000">
                <a:off x="1386554" y="639115"/>
                <a:ext cx="29855" cy="25200"/>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8" name="Google Shape;7068;p17"/>
              <p:cNvSpPr/>
              <p:nvPr/>
            </p:nvSpPr>
            <p:spPr>
              <a:xfrm rot="10800000">
                <a:off x="3054895" y="660242"/>
                <a:ext cx="11861" cy="11324"/>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9" name="Google Shape;7069;p17"/>
              <p:cNvSpPr/>
              <p:nvPr/>
            </p:nvSpPr>
            <p:spPr>
              <a:xfrm rot="10800000">
                <a:off x="1269014" y="645516"/>
                <a:ext cx="30795" cy="26095"/>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0" name="Google Shape;7070;p17"/>
              <p:cNvSpPr/>
              <p:nvPr/>
            </p:nvSpPr>
            <p:spPr>
              <a:xfrm rot="10800000">
                <a:off x="913843" y="641129"/>
                <a:ext cx="35316" cy="30482"/>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1" name="Google Shape;7071;p17"/>
              <p:cNvSpPr/>
              <p:nvPr/>
            </p:nvSpPr>
            <p:spPr>
              <a:xfrm rot="10800000">
                <a:off x="243472" y="631416"/>
                <a:ext cx="46237" cy="40194"/>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2" name="Google Shape;7072;p17"/>
              <p:cNvSpPr/>
              <p:nvPr/>
            </p:nvSpPr>
            <p:spPr>
              <a:xfrm rot="10800000">
                <a:off x="457515" y="639249"/>
                <a:ext cx="42612" cy="3598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3" name="Google Shape;7073;p17"/>
              <p:cNvSpPr/>
              <p:nvPr/>
            </p:nvSpPr>
            <p:spPr>
              <a:xfrm rot="10800000">
                <a:off x="1150400" y="648067"/>
                <a:ext cx="32809" cy="28065"/>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4" name="Google Shape;7074;p17"/>
              <p:cNvSpPr/>
              <p:nvPr/>
            </p:nvSpPr>
            <p:spPr>
              <a:xfrm rot="10800000">
                <a:off x="1032010" y="646948"/>
                <a:ext cx="33704" cy="29184"/>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5" name="Google Shape;7075;p17"/>
              <p:cNvSpPr/>
              <p:nvPr/>
            </p:nvSpPr>
            <p:spPr>
              <a:xfrm rot="10800000">
                <a:off x="1987413" y="659704"/>
                <a:ext cx="23723" cy="20008"/>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6" name="Google Shape;7076;p17"/>
              <p:cNvSpPr/>
              <p:nvPr/>
            </p:nvSpPr>
            <p:spPr>
              <a:xfrm rot="10800000">
                <a:off x="146925" y="641935"/>
                <a:ext cx="49907" cy="424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7" name="Google Shape;7077;p17"/>
              <p:cNvSpPr/>
              <p:nvPr/>
            </p:nvSpPr>
            <p:spPr>
              <a:xfrm rot="10800000">
                <a:off x="2463167" y="671834"/>
                <a:ext cx="19784" cy="16114"/>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8" name="Google Shape;7078;p17"/>
              <p:cNvSpPr/>
              <p:nvPr/>
            </p:nvSpPr>
            <p:spPr>
              <a:xfrm rot="10800000">
                <a:off x="52884" y="644128"/>
                <a:ext cx="53488" cy="45342"/>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9" name="Google Shape;7079;p17"/>
              <p:cNvSpPr/>
              <p:nvPr/>
            </p:nvSpPr>
            <p:spPr>
              <a:xfrm rot="10800000">
                <a:off x="3771682" y="688843"/>
                <a:ext cx="5505" cy="4834"/>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0" name="Google Shape;7080;p17"/>
              <p:cNvSpPr/>
              <p:nvPr/>
            </p:nvSpPr>
            <p:spPr>
              <a:xfrm rot="10800000">
                <a:off x="2939235" y="685441"/>
                <a:ext cx="13965" cy="9086"/>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1" name="Google Shape;7081;p17"/>
              <p:cNvSpPr/>
              <p:nvPr/>
            </p:nvSpPr>
            <p:spPr>
              <a:xfrm rot="10800000">
                <a:off x="3890117" y="691574"/>
                <a:ext cx="3670" cy="3670"/>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2" name="Google Shape;7082;p17"/>
              <p:cNvSpPr/>
              <p:nvPr/>
            </p:nvSpPr>
            <p:spPr>
              <a:xfrm rot="10800000">
                <a:off x="3654187" y="691484"/>
                <a:ext cx="6266" cy="6580"/>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3" name="Google Shape;7083;p17"/>
              <p:cNvSpPr/>
              <p:nvPr/>
            </p:nvSpPr>
            <p:spPr>
              <a:xfrm rot="10800000">
                <a:off x="572951" y="663330"/>
                <a:ext cx="41940" cy="35539"/>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4" name="Google Shape;7084;p17"/>
              <p:cNvSpPr/>
              <p:nvPr/>
            </p:nvSpPr>
            <p:spPr>
              <a:xfrm rot="10800000">
                <a:off x="1871753" y="680607"/>
                <a:ext cx="21888" cy="20232"/>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5" name="Google Shape;7085;p17"/>
              <p:cNvSpPr/>
              <p:nvPr/>
            </p:nvSpPr>
            <p:spPr>
              <a:xfrm rot="10800000">
                <a:off x="4007567" y="698869"/>
                <a:ext cx="2820" cy="2775"/>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6" name="Google Shape;7086;p17"/>
              <p:cNvSpPr/>
              <p:nvPr/>
            </p:nvSpPr>
            <p:spPr>
              <a:xfrm rot="10800000">
                <a:off x="356447" y="665076"/>
                <a:ext cx="46237" cy="38404"/>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7" name="Google Shape;7087;p17"/>
              <p:cNvSpPr/>
              <p:nvPr/>
            </p:nvSpPr>
            <p:spPr>
              <a:xfrm rot="10800000">
                <a:off x="3534901" y="698869"/>
                <a:ext cx="10026" cy="7296"/>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8" name="Google Shape;7088;p17"/>
              <p:cNvSpPr/>
              <p:nvPr/>
            </p:nvSpPr>
            <p:spPr>
              <a:xfrm rot="10800000">
                <a:off x="4126002" y="711581"/>
                <a:ext cx="940" cy="1880"/>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9" name="Google Shape;7089;p17"/>
              <p:cNvSpPr/>
              <p:nvPr/>
            </p:nvSpPr>
            <p:spPr>
              <a:xfrm rot="10800000">
                <a:off x="2348089" y="696452"/>
                <a:ext cx="20992" cy="17904"/>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0" name="Google Shape;7090;p17"/>
              <p:cNvSpPr/>
              <p:nvPr/>
            </p:nvSpPr>
            <p:spPr>
              <a:xfrm rot="10800000">
                <a:off x="689775" y="684278"/>
                <a:ext cx="39881" cy="33794"/>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1" name="Google Shape;7091;p17"/>
              <p:cNvSpPr/>
              <p:nvPr/>
            </p:nvSpPr>
            <p:spPr>
              <a:xfrm rot="10800000">
                <a:off x="3418078" y="712342"/>
                <a:ext cx="10474" cy="6580"/>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2" name="Google Shape;7092;p17"/>
              <p:cNvSpPr/>
              <p:nvPr/>
            </p:nvSpPr>
            <p:spPr>
              <a:xfrm rot="10800000">
                <a:off x="1750901" y="696408"/>
                <a:ext cx="27080" cy="22559"/>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3" name="Google Shape;7093;p17"/>
              <p:cNvSpPr/>
              <p:nvPr/>
            </p:nvSpPr>
            <p:spPr>
              <a:xfrm rot="10800000">
                <a:off x="2823530" y="708896"/>
                <a:ext cx="15666" cy="10161"/>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4" name="Google Shape;7094;p17"/>
              <p:cNvSpPr/>
              <p:nvPr/>
            </p:nvSpPr>
            <p:spPr>
              <a:xfrm rot="10800000">
                <a:off x="265584" y="681503"/>
                <a:ext cx="42880" cy="41090"/>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5" name="Google Shape;7095;p17"/>
              <p:cNvSpPr/>
              <p:nvPr/>
            </p:nvSpPr>
            <p:spPr>
              <a:xfrm rot="10800000">
                <a:off x="4241662" y="729799"/>
                <a:ext cx="940" cy="45"/>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6" name="Google Shape;7096;p17"/>
              <p:cNvSpPr/>
              <p:nvPr/>
            </p:nvSpPr>
            <p:spPr>
              <a:xfrm rot="10800000">
                <a:off x="163979" y="686113"/>
                <a:ext cx="51698" cy="43775"/>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7" name="Google Shape;7097;p17"/>
              <p:cNvSpPr/>
              <p:nvPr/>
            </p:nvSpPr>
            <p:spPr>
              <a:xfrm rot="10800000">
                <a:off x="470943" y="695736"/>
                <a:ext cx="44670" cy="37777"/>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8" name="Google Shape;7098;p17"/>
              <p:cNvSpPr/>
              <p:nvPr/>
            </p:nvSpPr>
            <p:spPr>
              <a:xfrm rot="10800000">
                <a:off x="807270" y="701555"/>
                <a:ext cx="38046" cy="3289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9" name="Google Shape;7099;p17"/>
              <p:cNvSpPr/>
              <p:nvPr/>
            </p:nvSpPr>
            <p:spPr>
              <a:xfrm rot="10800000">
                <a:off x="1636763" y="710686"/>
                <a:ext cx="25110" cy="24305"/>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0" name="Google Shape;7100;p17"/>
              <p:cNvSpPr/>
              <p:nvPr/>
            </p:nvSpPr>
            <p:spPr>
              <a:xfrm rot="10800000">
                <a:off x="3301702" y="725278"/>
                <a:ext cx="10966" cy="10026"/>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1" name="Google Shape;7101;p17"/>
              <p:cNvSpPr/>
              <p:nvPr/>
            </p:nvSpPr>
            <p:spPr>
              <a:xfrm rot="10800000">
                <a:off x="2232429" y="720668"/>
                <a:ext cx="22604" cy="18754"/>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2" name="Google Shape;7102;p17"/>
              <p:cNvSpPr/>
              <p:nvPr/>
            </p:nvSpPr>
            <p:spPr>
              <a:xfrm rot="10800000">
                <a:off x="2705140" y="729799"/>
                <a:ext cx="18262" cy="15532"/>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3" name="Google Shape;7103;p17"/>
              <p:cNvSpPr/>
              <p:nvPr/>
            </p:nvSpPr>
            <p:spPr>
              <a:xfrm rot="10800000">
                <a:off x="924765" y="715162"/>
                <a:ext cx="37151" cy="31108"/>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4" name="Google Shape;7104;p17"/>
              <p:cNvSpPr/>
              <p:nvPr/>
            </p:nvSpPr>
            <p:spPr>
              <a:xfrm rot="10800000">
                <a:off x="1515866" y="721966"/>
                <a:ext cx="29855" cy="25245"/>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5" name="Google Shape;7105;p17"/>
              <p:cNvSpPr/>
              <p:nvPr/>
            </p:nvSpPr>
            <p:spPr>
              <a:xfrm rot="10800000">
                <a:off x="1397476" y="728411"/>
                <a:ext cx="31690" cy="26095"/>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6" name="Google Shape;7106;p17"/>
              <p:cNvSpPr/>
              <p:nvPr/>
            </p:nvSpPr>
            <p:spPr>
              <a:xfrm rot="10800000">
                <a:off x="1043200" y="724651"/>
                <a:ext cx="35271" cy="29855"/>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7" name="Google Shape;7107;p17"/>
              <p:cNvSpPr/>
              <p:nvPr/>
            </p:nvSpPr>
            <p:spPr>
              <a:xfrm rot="10800000">
                <a:off x="3182416" y="744390"/>
                <a:ext cx="13697" cy="11861"/>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8" name="Google Shape;7108;p17"/>
              <p:cNvSpPr/>
              <p:nvPr/>
            </p:nvSpPr>
            <p:spPr>
              <a:xfrm rot="10800000">
                <a:off x="371889" y="716326"/>
                <a:ext cx="47177" cy="39971"/>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9" name="Google Shape;7109;p17"/>
              <p:cNvSpPr/>
              <p:nvPr/>
            </p:nvSpPr>
            <p:spPr>
              <a:xfrm rot="10800000">
                <a:off x="1165395" y="729888"/>
                <a:ext cx="29676" cy="28288"/>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0" name="Google Shape;7110;p17"/>
              <p:cNvSpPr/>
              <p:nvPr/>
            </p:nvSpPr>
            <p:spPr>
              <a:xfrm rot="10800000">
                <a:off x="1279981" y="731634"/>
                <a:ext cx="31690" cy="27393"/>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1" name="Google Shape;7111;p17"/>
              <p:cNvSpPr/>
              <p:nvPr/>
            </p:nvSpPr>
            <p:spPr>
              <a:xfrm rot="10800000">
                <a:off x="586827" y="723085"/>
                <a:ext cx="41716" cy="35942"/>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2" name="Google Shape;7112;p17"/>
              <p:cNvSpPr/>
              <p:nvPr/>
            </p:nvSpPr>
            <p:spPr>
              <a:xfrm rot="10800000">
                <a:off x="2113412" y="742555"/>
                <a:ext cx="26811" cy="20142"/>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3" name="Google Shape;7113;p17"/>
              <p:cNvSpPr/>
              <p:nvPr/>
            </p:nvSpPr>
            <p:spPr>
              <a:xfrm rot="10800000">
                <a:off x="275118" y="727068"/>
                <a:ext cx="49863" cy="42880"/>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4" name="Google Shape;7114;p17"/>
              <p:cNvSpPr/>
              <p:nvPr/>
            </p:nvSpPr>
            <p:spPr>
              <a:xfrm rot="10800000">
                <a:off x="2593106" y="755133"/>
                <a:ext cx="19157" cy="16606"/>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5" name="Google Shape;7115;p17"/>
              <p:cNvSpPr/>
              <p:nvPr/>
            </p:nvSpPr>
            <p:spPr>
              <a:xfrm rot="10800000">
                <a:off x="3068547" y="766054"/>
                <a:ext cx="12801" cy="12264"/>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6" name="Google Shape;7116;p17"/>
              <p:cNvSpPr/>
              <p:nvPr/>
            </p:nvSpPr>
            <p:spPr>
              <a:xfrm rot="10800000">
                <a:off x="702531" y="747613"/>
                <a:ext cx="40776" cy="35092"/>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7" name="Google Shape;7117;p17"/>
              <p:cNvSpPr/>
              <p:nvPr/>
            </p:nvSpPr>
            <p:spPr>
              <a:xfrm rot="10800000">
                <a:off x="2000169" y="762563"/>
                <a:ext cx="25334" cy="2121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8" name="Google Shape;7118;p17"/>
              <p:cNvSpPr/>
              <p:nvPr/>
            </p:nvSpPr>
            <p:spPr>
              <a:xfrm rot="10800000">
                <a:off x="485758" y="749762"/>
                <a:ext cx="45342" cy="38404"/>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9" name="Google Shape;7119;p17"/>
              <p:cNvSpPr/>
              <p:nvPr/>
            </p:nvSpPr>
            <p:spPr>
              <a:xfrm rot="10800000">
                <a:off x="2477446" y="779930"/>
                <a:ext cx="20992" cy="17456"/>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0" name="Google Shape;7120;p17"/>
              <p:cNvSpPr/>
              <p:nvPr/>
            </p:nvSpPr>
            <p:spPr>
              <a:xfrm rot="10800000">
                <a:off x="818863" y="768069"/>
                <a:ext cx="39836" cy="336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1" name="Google Shape;7121;p17"/>
              <p:cNvSpPr/>
              <p:nvPr/>
            </p:nvSpPr>
            <p:spPr>
              <a:xfrm rot="10800000">
                <a:off x="1879944" y="779303"/>
                <a:ext cx="26453" cy="22514"/>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2" name="Google Shape;7122;p17"/>
              <p:cNvSpPr/>
              <p:nvPr/>
            </p:nvSpPr>
            <p:spPr>
              <a:xfrm rot="10800000">
                <a:off x="2952887" y="789016"/>
                <a:ext cx="13697" cy="13697"/>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3" name="Google Shape;7123;p17"/>
              <p:cNvSpPr/>
              <p:nvPr/>
            </p:nvSpPr>
            <p:spPr>
              <a:xfrm rot="10800000">
                <a:off x="387152" y="765338"/>
                <a:ext cx="48967" cy="41582"/>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4" name="Google Shape;7124;p17"/>
              <p:cNvSpPr/>
              <p:nvPr/>
            </p:nvSpPr>
            <p:spPr>
              <a:xfrm rot="10800000">
                <a:off x="940386" y="783735"/>
                <a:ext cx="33794" cy="32541"/>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5" name="Google Shape;7125;p17"/>
              <p:cNvSpPr/>
              <p:nvPr/>
            </p:nvSpPr>
            <p:spPr>
              <a:xfrm rot="10800000">
                <a:off x="600523" y="780064"/>
                <a:ext cx="43507" cy="37240"/>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6" name="Google Shape;7126;p17"/>
              <p:cNvSpPr/>
              <p:nvPr/>
            </p:nvSpPr>
            <p:spPr>
              <a:xfrm rot="10800000">
                <a:off x="1766119" y="793582"/>
                <a:ext cx="25110" cy="24305"/>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7" name="Google Shape;7127;p17"/>
              <p:cNvSpPr/>
              <p:nvPr/>
            </p:nvSpPr>
            <p:spPr>
              <a:xfrm rot="10800000">
                <a:off x="2361786" y="803608"/>
                <a:ext cx="22783" cy="18754"/>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8" name="Google Shape;7128;p17"/>
              <p:cNvSpPr/>
              <p:nvPr/>
            </p:nvSpPr>
            <p:spPr>
              <a:xfrm rot="10800000">
                <a:off x="2837227" y="813410"/>
                <a:ext cx="17322" cy="14950"/>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9" name="Google Shape;7129;p17"/>
              <p:cNvSpPr/>
              <p:nvPr/>
            </p:nvSpPr>
            <p:spPr>
              <a:xfrm rot="10800000">
                <a:off x="1054077" y="798684"/>
                <a:ext cx="36256" cy="31377"/>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0" name="Google Shape;7130;p17"/>
              <p:cNvSpPr/>
              <p:nvPr/>
            </p:nvSpPr>
            <p:spPr>
              <a:xfrm rot="10800000">
                <a:off x="1645178" y="804861"/>
                <a:ext cx="28960" cy="25245"/>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1" name="Google Shape;7131;p17"/>
              <p:cNvSpPr/>
              <p:nvPr/>
            </p:nvSpPr>
            <p:spPr>
              <a:xfrm rot="10800000">
                <a:off x="1171572" y="807815"/>
                <a:ext cx="35360" cy="30482"/>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2" name="Google Shape;7132;p17"/>
              <p:cNvSpPr/>
              <p:nvPr/>
            </p:nvSpPr>
            <p:spPr>
              <a:xfrm rot="10800000">
                <a:off x="1529697" y="810501"/>
                <a:ext cx="29318" cy="28467"/>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3" name="Google Shape;7133;p17"/>
              <p:cNvSpPr/>
              <p:nvPr/>
            </p:nvSpPr>
            <p:spPr>
              <a:xfrm rot="10800000">
                <a:off x="500082" y="801683"/>
                <a:ext cx="47132" cy="39881"/>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4" name="Google Shape;7134;p17"/>
              <p:cNvSpPr/>
              <p:nvPr/>
            </p:nvSpPr>
            <p:spPr>
              <a:xfrm rot="10800000">
                <a:off x="1408397" y="814529"/>
                <a:ext cx="32585" cy="27393"/>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5" name="Google Shape;7135;p17"/>
              <p:cNvSpPr/>
              <p:nvPr/>
            </p:nvSpPr>
            <p:spPr>
              <a:xfrm rot="10800000">
                <a:off x="1290007" y="813231"/>
                <a:ext cx="34376" cy="28691"/>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6" name="Google Shape;7136;p17"/>
              <p:cNvSpPr/>
              <p:nvPr/>
            </p:nvSpPr>
            <p:spPr>
              <a:xfrm rot="10800000">
                <a:off x="715288" y="807726"/>
                <a:ext cx="42612" cy="36032"/>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7" name="Google Shape;7137;p17"/>
              <p:cNvSpPr/>
              <p:nvPr/>
            </p:nvSpPr>
            <p:spPr>
              <a:xfrm rot="10800000">
                <a:off x="2242456" y="825451"/>
                <a:ext cx="23723" cy="20321"/>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8" name="Google Shape;7138;p17"/>
              <p:cNvSpPr/>
              <p:nvPr/>
            </p:nvSpPr>
            <p:spPr>
              <a:xfrm rot="10800000">
                <a:off x="2721791" y="838207"/>
                <a:ext cx="19829" cy="16427"/>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9" name="Google Shape;7139;p17"/>
              <p:cNvSpPr/>
              <p:nvPr/>
            </p:nvSpPr>
            <p:spPr>
              <a:xfrm rot="10800000">
                <a:off x="831843" y="831404"/>
                <a:ext cx="40821" cy="35092"/>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0" name="Google Shape;7140;p17"/>
              <p:cNvSpPr/>
              <p:nvPr/>
            </p:nvSpPr>
            <p:spPr>
              <a:xfrm rot="10800000">
                <a:off x="2125856" y="845906"/>
                <a:ext cx="25558" cy="21485"/>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1" name="Google Shape;7141;p17"/>
              <p:cNvSpPr/>
              <p:nvPr/>
            </p:nvSpPr>
            <p:spPr>
              <a:xfrm rot="10800000">
                <a:off x="620307" y="834537"/>
                <a:ext cx="45342" cy="3907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2" name="Google Shape;7142;p17"/>
              <p:cNvSpPr/>
              <p:nvPr/>
            </p:nvSpPr>
            <p:spPr>
              <a:xfrm rot="10800000">
                <a:off x="2606757" y="862781"/>
                <a:ext cx="20097" cy="17859"/>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3" name="Google Shape;7143;p17"/>
              <p:cNvSpPr/>
              <p:nvPr/>
            </p:nvSpPr>
            <p:spPr>
              <a:xfrm rot="10800000">
                <a:off x="2009300" y="862199"/>
                <a:ext cx="26453" cy="22514"/>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4" name="Google Shape;7144;p17"/>
              <p:cNvSpPr/>
              <p:nvPr/>
            </p:nvSpPr>
            <p:spPr>
              <a:xfrm rot="10800000">
                <a:off x="952292" y="852396"/>
                <a:ext cx="35584" cy="33928"/>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5" name="Google Shape;7145;p17"/>
              <p:cNvSpPr/>
              <p:nvPr/>
            </p:nvSpPr>
            <p:spPr>
              <a:xfrm rot="10800000">
                <a:off x="1892701" y="878089"/>
                <a:ext cx="27348" cy="23007"/>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6" name="Google Shape;7146;p17"/>
              <p:cNvSpPr/>
              <p:nvPr/>
            </p:nvSpPr>
            <p:spPr>
              <a:xfrm rot="10800000">
                <a:off x="1065043" y="869137"/>
                <a:ext cx="38046" cy="32003"/>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7" name="Google Shape;7147;p17"/>
              <p:cNvSpPr/>
              <p:nvPr/>
            </p:nvSpPr>
            <p:spPr>
              <a:xfrm rot="10800000">
                <a:off x="728716" y="864526"/>
                <a:ext cx="44357" cy="37688"/>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8" name="Google Shape;7148;p17"/>
              <p:cNvSpPr/>
              <p:nvPr/>
            </p:nvSpPr>
            <p:spPr>
              <a:xfrm rot="10800000">
                <a:off x="2491097" y="886459"/>
                <a:ext cx="21888" cy="18799"/>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9" name="Google Shape;7149;p17"/>
              <p:cNvSpPr/>
              <p:nvPr/>
            </p:nvSpPr>
            <p:spPr>
              <a:xfrm rot="10800000">
                <a:off x="1183433" y="882296"/>
                <a:ext cx="36211" cy="30661"/>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0" name="Google Shape;7150;p17"/>
              <p:cNvSpPr/>
              <p:nvPr/>
            </p:nvSpPr>
            <p:spPr>
              <a:xfrm rot="10800000">
                <a:off x="1772162" y="887399"/>
                <a:ext cx="31332" cy="25603"/>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1" name="Google Shape;7151;p17"/>
              <p:cNvSpPr/>
              <p:nvPr/>
            </p:nvSpPr>
            <p:spPr>
              <a:xfrm rot="10800000">
                <a:off x="1655875" y="894650"/>
                <a:ext cx="31019" cy="26498"/>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2" name="Google Shape;7152;p17"/>
              <p:cNvSpPr/>
              <p:nvPr/>
            </p:nvSpPr>
            <p:spPr>
              <a:xfrm rot="10800000">
                <a:off x="1300660" y="891024"/>
                <a:ext cx="35584" cy="30482"/>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3" name="Google Shape;7153;p17"/>
              <p:cNvSpPr/>
              <p:nvPr/>
            </p:nvSpPr>
            <p:spPr>
              <a:xfrm rot="10800000">
                <a:off x="1542051" y="897425"/>
                <a:ext cx="27348" cy="264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4" name="Google Shape;7154;p17"/>
              <p:cNvSpPr/>
              <p:nvPr/>
            </p:nvSpPr>
            <p:spPr>
              <a:xfrm rot="10800000">
                <a:off x="1419363" y="896530"/>
                <a:ext cx="33480" cy="28288"/>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5" name="Google Shape;7155;p17"/>
              <p:cNvSpPr/>
              <p:nvPr/>
            </p:nvSpPr>
            <p:spPr>
              <a:xfrm rot="10800000">
                <a:off x="844376" y="891024"/>
                <a:ext cx="42567" cy="3670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6" name="Google Shape;7156;p17"/>
              <p:cNvSpPr/>
              <p:nvPr/>
            </p:nvSpPr>
            <p:spPr>
              <a:xfrm rot="10800000">
                <a:off x="2371185" y="908346"/>
                <a:ext cx="27975" cy="20097"/>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7" name="Google Shape;7157;p17"/>
              <p:cNvSpPr/>
              <p:nvPr/>
            </p:nvSpPr>
            <p:spPr>
              <a:xfrm rot="10800000">
                <a:off x="2255212" y="928354"/>
                <a:ext cx="25245" cy="2193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8" name="Google Shape;7158;p17"/>
              <p:cNvSpPr/>
              <p:nvPr/>
            </p:nvSpPr>
            <p:spPr>
              <a:xfrm rot="10800000">
                <a:off x="960036" y="915598"/>
                <a:ext cx="41672" cy="34913"/>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9" name="Google Shape;7159;p17"/>
              <p:cNvSpPr/>
              <p:nvPr/>
            </p:nvSpPr>
            <p:spPr>
              <a:xfrm rot="10800000">
                <a:off x="2138030" y="945676"/>
                <a:ext cx="31601" cy="22828"/>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0" name="Google Shape;7160;p17"/>
              <p:cNvSpPr/>
              <p:nvPr/>
            </p:nvSpPr>
            <p:spPr>
              <a:xfrm rot="10800000">
                <a:off x="1076636" y="935650"/>
                <a:ext cx="39836" cy="3433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1" name="Google Shape;7161;p17"/>
              <p:cNvSpPr/>
              <p:nvPr/>
            </p:nvSpPr>
            <p:spPr>
              <a:xfrm rot="10800000">
                <a:off x="2022057" y="959328"/>
                <a:ext cx="26453" cy="23051"/>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2" name="Google Shape;7162;p17"/>
              <p:cNvSpPr/>
              <p:nvPr/>
            </p:nvSpPr>
            <p:spPr>
              <a:xfrm rot="10800000">
                <a:off x="1194131" y="952883"/>
                <a:ext cx="38270" cy="32227"/>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3" name="Google Shape;7163;p17"/>
              <p:cNvSpPr/>
              <p:nvPr/>
            </p:nvSpPr>
            <p:spPr>
              <a:xfrm rot="10800000">
                <a:off x="1902727" y="971190"/>
                <a:ext cx="29810" cy="24976"/>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4" name="Google Shape;7164;p17"/>
              <p:cNvSpPr/>
              <p:nvPr/>
            </p:nvSpPr>
            <p:spPr>
              <a:xfrm rot="10800000">
                <a:off x="1311626" y="965639"/>
                <a:ext cx="37106" cy="31287"/>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5" name="Google Shape;7165;p17"/>
              <p:cNvSpPr/>
              <p:nvPr/>
            </p:nvSpPr>
            <p:spPr>
              <a:xfrm rot="10800000">
                <a:off x="1785232" y="977545"/>
                <a:ext cx="30705" cy="26498"/>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6" name="Google Shape;7166;p17"/>
              <p:cNvSpPr/>
              <p:nvPr/>
            </p:nvSpPr>
            <p:spPr>
              <a:xfrm rot="10800000">
                <a:off x="1430016" y="974726"/>
                <a:ext cx="35271" cy="29676"/>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7" name="Google Shape;7167;p17"/>
              <p:cNvSpPr/>
              <p:nvPr/>
            </p:nvSpPr>
            <p:spPr>
              <a:xfrm rot="10800000">
                <a:off x="1548406" y="979381"/>
                <a:ext cx="33749" cy="29004"/>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8" name="Google Shape;7168;p17"/>
              <p:cNvSpPr/>
              <p:nvPr/>
            </p:nvSpPr>
            <p:spPr>
              <a:xfrm rot="10800000">
                <a:off x="1666841" y="980276"/>
                <a:ext cx="32541" cy="28154"/>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69" name="Google Shape;7169;p17"/>
            <p:cNvGrpSpPr/>
            <p:nvPr/>
          </p:nvGrpSpPr>
          <p:grpSpPr>
            <a:xfrm>
              <a:off x="7471800" y="2344242"/>
              <a:ext cx="2997086" cy="3445222"/>
              <a:chOff x="7471800" y="2227775"/>
              <a:chExt cx="2997086" cy="3445222"/>
            </a:xfrm>
          </p:grpSpPr>
          <p:sp>
            <p:nvSpPr>
              <p:cNvPr id="7170" name="Google Shape;7170;p17"/>
              <p:cNvSpPr/>
              <p:nvPr/>
            </p:nvSpPr>
            <p:spPr>
              <a:xfrm>
                <a:off x="7471800" y="3544163"/>
                <a:ext cx="2326373" cy="2128834"/>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1" name="Google Shape;7171;p17"/>
              <p:cNvSpPr/>
              <p:nvPr/>
            </p:nvSpPr>
            <p:spPr>
              <a:xfrm>
                <a:off x="8316625" y="2227775"/>
                <a:ext cx="2152261" cy="2510656"/>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72" name="Google Shape;7172;p17"/>
            <p:cNvGrpSpPr/>
            <p:nvPr/>
          </p:nvGrpSpPr>
          <p:grpSpPr>
            <a:xfrm>
              <a:off x="-505637" y="3366416"/>
              <a:ext cx="5759062" cy="2561342"/>
              <a:chOff x="-505637" y="3249950"/>
              <a:chExt cx="5759062" cy="2561342"/>
            </a:xfrm>
          </p:grpSpPr>
          <p:sp>
            <p:nvSpPr>
              <p:cNvPr id="7173" name="Google Shape;7173;p17"/>
              <p:cNvSpPr/>
              <p:nvPr/>
            </p:nvSpPr>
            <p:spPr>
              <a:xfrm>
                <a:off x="-505637" y="3249950"/>
                <a:ext cx="2456032" cy="2561342"/>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4" name="Google Shape;7174;p17"/>
              <p:cNvSpPr/>
              <p:nvPr/>
            </p:nvSpPr>
            <p:spPr>
              <a:xfrm>
                <a:off x="428900" y="4358522"/>
                <a:ext cx="4824525" cy="951375"/>
              </a:xfrm>
              <a:custGeom>
                <a:rect b="b" l="l" r="r" t="t"/>
                <a:pathLst>
                  <a:path extrusionOk="0" h="38055" w="192981">
                    <a:moveTo>
                      <a:pt x="0" y="36758"/>
                    </a:moveTo>
                    <a:cubicBezTo>
                      <a:pt x="3722" y="30772"/>
                      <a:pt x="11630" y="5218"/>
                      <a:pt x="22329" y="844"/>
                    </a:cubicBezTo>
                    <a:cubicBezTo>
                      <a:pt x="33028" y="-3530"/>
                      <a:pt x="50837" y="10516"/>
                      <a:pt x="64194" y="10516"/>
                    </a:cubicBezTo>
                    <a:cubicBezTo>
                      <a:pt x="77551" y="10516"/>
                      <a:pt x="90908" y="-1294"/>
                      <a:pt x="102471" y="844"/>
                    </a:cubicBezTo>
                    <a:cubicBezTo>
                      <a:pt x="114034" y="2982"/>
                      <a:pt x="123471" y="20820"/>
                      <a:pt x="133572" y="23344"/>
                    </a:cubicBezTo>
                    <a:cubicBezTo>
                      <a:pt x="143673" y="25868"/>
                      <a:pt x="153176" y="13537"/>
                      <a:pt x="163077" y="15989"/>
                    </a:cubicBezTo>
                    <a:cubicBezTo>
                      <a:pt x="172979" y="18441"/>
                      <a:pt x="187997" y="34377"/>
                      <a:pt x="192981" y="38055"/>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175" name="Shape 717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8_1_1">
    <p:spTree>
      <p:nvGrpSpPr>
        <p:cNvPr id="7176" name="Shape 7176"/>
        <p:cNvGrpSpPr/>
        <p:nvPr/>
      </p:nvGrpSpPr>
      <p:grpSpPr>
        <a:xfrm>
          <a:off x="0" y="0"/>
          <a:ext cx="0" cy="0"/>
          <a:chOff x="0" y="0"/>
          <a:chExt cx="0" cy="0"/>
        </a:xfrm>
      </p:grpSpPr>
      <p:sp>
        <p:nvSpPr>
          <p:cNvPr id="7177" name="Google Shape;7177;p19"/>
          <p:cNvSpPr txBox="1"/>
          <p:nvPr>
            <p:ph type="title"/>
          </p:nvPr>
        </p:nvSpPr>
        <p:spPr>
          <a:xfrm>
            <a:off x="4376425" y="3028153"/>
            <a:ext cx="4045200" cy="40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400"/>
              <a:buNone/>
              <a:defRPr sz="2400"/>
            </a:lvl1pPr>
            <a:lvl2pPr lvl="1" algn="ctr">
              <a:lnSpc>
                <a:spcPct val="100000"/>
              </a:lnSpc>
              <a:spcBef>
                <a:spcPts val="0"/>
              </a:spcBef>
              <a:spcAft>
                <a:spcPts val="0"/>
              </a:spcAft>
              <a:buSzPts val="3600"/>
              <a:buNone/>
              <a:defRPr sz="2400"/>
            </a:lvl2pPr>
            <a:lvl3pPr lvl="2" algn="ctr">
              <a:lnSpc>
                <a:spcPct val="100000"/>
              </a:lnSpc>
              <a:spcBef>
                <a:spcPts val="0"/>
              </a:spcBef>
              <a:spcAft>
                <a:spcPts val="0"/>
              </a:spcAft>
              <a:buSzPts val="3600"/>
              <a:buNone/>
              <a:defRPr sz="2400"/>
            </a:lvl3pPr>
            <a:lvl4pPr lvl="3" algn="ctr">
              <a:lnSpc>
                <a:spcPct val="100000"/>
              </a:lnSpc>
              <a:spcBef>
                <a:spcPts val="0"/>
              </a:spcBef>
              <a:spcAft>
                <a:spcPts val="0"/>
              </a:spcAft>
              <a:buSzPts val="3600"/>
              <a:buNone/>
              <a:defRPr sz="2400"/>
            </a:lvl4pPr>
            <a:lvl5pPr lvl="4" algn="ctr">
              <a:lnSpc>
                <a:spcPct val="100000"/>
              </a:lnSpc>
              <a:spcBef>
                <a:spcPts val="0"/>
              </a:spcBef>
              <a:spcAft>
                <a:spcPts val="0"/>
              </a:spcAft>
              <a:buSzPts val="3600"/>
              <a:buNone/>
              <a:defRPr sz="2400"/>
            </a:lvl5pPr>
            <a:lvl6pPr lvl="5" algn="ctr">
              <a:lnSpc>
                <a:spcPct val="100000"/>
              </a:lnSpc>
              <a:spcBef>
                <a:spcPts val="0"/>
              </a:spcBef>
              <a:spcAft>
                <a:spcPts val="0"/>
              </a:spcAft>
              <a:buSzPts val="3600"/>
              <a:buNone/>
              <a:defRPr sz="2400"/>
            </a:lvl6pPr>
            <a:lvl7pPr lvl="6" algn="ctr">
              <a:lnSpc>
                <a:spcPct val="100000"/>
              </a:lnSpc>
              <a:spcBef>
                <a:spcPts val="0"/>
              </a:spcBef>
              <a:spcAft>
                <a:spcPts val="0"/>
              </a:spcAft>
              <a:buSzPts val="3600"/>
              <a:buNone/>
              <a:defRPr sz="2400"/>
            </a:lvl7pPr>
            <a:lvl8pPr lvl="7" algn="ctr">
              <a:lnSpc>
                <a:spcPct val="100000"/>
              </a:lnSpc>
              <a:spcBef>
                <a:spcPts val="0"/>
              </a:spcBef>
              <a:spcAft>
                <a:spcPts val="0"/>
              </a:spcAft>
              <a:buSzPts val="3600"/>
              <a:buNone/>
              <a:defRPr sz="2400"/>
            </a:lvl8pPr>
            <a:lvl9pPr lvl="8" algn="ctr">
              <a:lnSpc>
                <a:spcPct val="100000"/>
              </a:lnSpc>
              <a:spcBef>
                <a:spcPts val="0"/>
              </a:spcBef>
              <a:spcAft>
                <a:spcPts val="0"/>
              </a:spcAft>
              <a:buSzPts val="3600"/>
              <a:buNone/>
              <a:defRPr sz="2400"/>
            </a:lvl9pPr>
          </a:lstStyle>
          <a:p/>
        </p:txBody>
      </p:sp>
      <p:sp>
        <p:nvSpPr>
          <p:cNvPr id="7178" name="Google Shape;7178;p19"/>
          <p:cNvSpPr txBox="1"/>
          <p:nvPr>
            <p:ph idx="1" type="subTitle"/>
          </p:nvPr>
        </p:nvSpPr>
        <p:spPr>
          <a:xfrm>
            <a:off x="4376425" y="1633303"/>
            <a:ext cx="4045200" cy="1436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000"/>
            </a:lvl1pPr>
            <a:lvl2pPr lvl="1" algn="l">
              <a:lnSpc>
                <a:spcPct val="100000"/>
              </a:lnSpc>
              <a:spcBef>
                <a:spcPts val="0"/>
              </a:spcBef>
              <a:spcAft>
                <a:spcPts val="0"/>
              </a:spcAft>
              <a:buSzPts val="1600"/>
              <a:buNone/>
              <a:defRPr sz="2000"/>
            </a:lvl2pPr>
            <a:lvl3pPr lvl="2" algn="l">
              <a:lnSpc>
                <a:spcPct val="100000"/>
              </a:lnSpc>
              <a:spcBef>
                <a:spcPts val="0"/>
              </a:spcBef>
              <a:spcAft>
                <a:spcPts val="0"/>
              </a:spcAft>
              <a:buSzPts val="1600"/>
              <a:buNone/>
              <a:defRPr sz="2000"/>
            </a:lvl3pPr>
            <a:lvl4pPr lvl="3" algn="l">
              <a:lnSpc>
                <a:spcPct val="100000"/>
              </a:lnSpc>
              <a:spcBef>
                <a:spcPts val="0"/>
              </a:spcBef>
              <a:spcAft>
                <a:spcPts val="0"/>
              </a:spcAft>
              <a:buSzPts val="1600"/>
              <a:buNone/>
              <a:defRPr sz="2000"/>
            </a:lvl4pPr>
            <a:lvl5pPr lvl="4" algn="l">
              <a:lnSpc>
                <a:spcPct val="100000"/>
              </a:lnSpc>
              <a:spcBef>
                <a:spcPts val="0"/>
              </a:spcBef>
              <a:spcAft>
                <a:spcPts val="0"/>
              </a:spcAft>
              <a:buSzPts val="1600"/>
              <a:buNone/>
              <a:defRPr sz="2000"/>
            </a:lvl5pPr>
            <a:lvl6pPr lvl="5" algn="l">
              <a:lnSpc>
                <a:spcPct val="100000"/>
              </a:lnSpc>
              <a:spcBef>
                <a:spcPts val="0"/>
              </a:spcBef>
              <a:spcAft>
                <a:spcPts val="0"/>
              </a:spcAft>
              <a:buSzPts val="1600"/>
              <a:buNone/>
              <a:defRPr sz="2000"/>
            </a:lvl6pPr>
            <a:lvl7pPr lvl="6" algn="l">
              <a:lnSpc>
                <a:spcPct val="100000"/>
              </a:lnSpc>
              <a:spcBef>
                <a:spcPts val="0"/>
              </a:spcBef>
              <a:spcAft>
                <a:spcPts val="0"/>
              </a:spcAft>
              <a:buSzPts val="1600"/>
              <a:buNone/>
              <a:defRPr sz="2000"/>
            </a:lvl7pPr>
            <a:lvl8pPr lvl="7" algn="l">
              <a:lnSpc>
                <a:spcPct val="100000"/>
              </a:lnSpc>
              <a:spcBef>
                <a:spcPts val="0"/>
              </a:spcBef>
              <a:spcAft>
                <a:spcPts val="0"/>
              </a:spcAft>
              <a:buSzPts val="1600"/>
              <a:buNone/>
              <a:defRPr sz="2000"/>
            </a:lvl8pPr>
            <a:lvl9pPr lvl="8" algn="l">
              <a:lnSpc>
                <a:spcPct val="100000"/>
              </a:lnSpc>
              <a:spcBef>
                <a:spcPts val="0"/>
              </a:spcBef>
              <a:spcAft>
                <a:spcPts val="0"/>
              </a:spcAft>
              <a:buSzPts val="1600"/>
              <a:buNone/>
              <a:defRPr sz="2000"/>
            </a:lvl9pPr>
          </a:lstStyle>
          <a:p/>
        </p:txBody>
      </p:sp>
      <p:grpSp>
        <p:nvGrpSpPr>
          <p:cNvPr id="7179" name="Google Shape;7179;p19"/>
          <p:cNvGrpSpPr/>
          <p:nvPr/>
        </p:nvGrpSpPr>
        <p:grpSpPr>
          <a:xfrm>
            <a:off x="3469727" y="-732034"/>
            <a:ext cx="6438832" cy="6607567"/>
            <a:chOff x="3469727" y="-820262"/>
            <a:chExt cx="6438832" cy="6607567"/>
          </a:xfrm>
        </p:grpSpPr>
        <p:grpSp>
          <p:nvGrpSpPr>
            <p:cNvPr id="7180" name="Google Shape;7180;p19"/>
            <p:cNvGrpSpPr/>
            <p:nvPr/>
          </p:nvGrpSpPr>
          <p:grpSpPr>
            <a:xfrm>
              <a:off x="6247751" y="-820262"/>
              <a:ext cx="3660808" cy="2240461"/>
              <a:chOff x="6247751" y="-820262"/>
              <a:chExt cx="3660808" cy="2240461"/>
            </a:xfrm>
          </p:grpSpPr>
          <p:sp>
            <p:nvSpPr>
              <p:cNvPr id="7181" name="Google Shape;7181;p19"/>
              <p:cNvSpPr/>
              <p:nvPr/>
            </p:nvSpPr>
            <p:spPr>
              <a:xfrm>
                <a:off x="7353338" y="-568325"/>
                <a:ext cx="2555221" cy="1988524"/>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2" name="Google Shape;7182;p19"/>
              <p:cNvSpPr/>
              <p:nvPr/>
            </p:nvSpPr>
            <p:spPr>
              <a:xfrm>
                <a:off x="6247751" y="-820262"/>
                <a:ext cx="2417753" cy="1640529"/>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83" name="Google Shape;7183;p19"/>
            <p:cNvGrpSpPr/>
            <p:nvPr/>
          </p:nvGrpSpPr>
          <p:grpSpPr>
            <a:xfrm>
              <a:off x="3469727" y="4103298"/>
              <a:ext cx="5910876" cy="1684007"/>
              <a:chOff x="4791327" y="3919371"/>
              <a:chExt cx="4838238" cy="1378413"/>
            </a:xfrm>
          </p:grpSpPr>
          <p:sp>
            <p:nvSpPr>
              <p:cNvPr id="7184" name="Google Shape;7184;p19"/>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5" name="Google Shape;7185;p19"/>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6" name="Google Shape;7186;p19"/>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7" name="Google Shape;7187;p19"/>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8" name="Google Shape;7188;p19"/>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9" name="Google Shape;7189;p19"/>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0" name="Google Shape;7190;p19"/>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1" name="Google Shape;7191;p19"/>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2" name="Google Shape;7192;p19"/>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3" name="Google Shape;7193;p19"/>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4" name="Google Shape;7194;p19"/>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5" name="Google Shape;7195;p19"/>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6" name="Google Shape;7196;p19"/>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7" name="Google Shape;7197;p19"/>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8" name="Google Shape;7198;p19"/>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9" name="Google Shape;7199;p19"/>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0" name="Google Shape;7200;p19"/>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1" name="Google Shape;7201;p19"/>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2" name="Google Shape;7202;p19"/>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3" name="Google Shape;7203;p19"/>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4" name="Google Shape;7204;p19"/>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5" name="Google Shape;7205;p19"/>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6" name="Google Shape;7206;p19"/>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7" name="Google Shape;7207;p19"/>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8" name="Google Shape;7208;p19"/>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9" name="Google Shape;7209;p19"/>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0" name="Google Shape;7210;p19"/>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1" name="Google Shape;7211;p19"/>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2" name="Google Shape;7212;p19"/>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3" name="Google Shape;7213;p19"/>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4" name="Google Shape;7214;p19"/>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5" name="Google Shape;7215;p19"/>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6" name="Google Shape;7216;p19"/>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7" name="Google Shape;7217;p19"/>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8" name="Google Shape;7218;p19"/>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9" name="Google Shape;7219;p19"/>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0" name="Google Shape;7220;p19"/>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1" name="Google Shape;7221;p19"/>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2" name="Google Shape;7222;p19"/>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3" name="Google Shape;7223;p19"/>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4" name="Google Shape;7224;p19"/>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5" name="Google Shape;7225;p19"/>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6" name="Google Shape;7226;p19"/>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7" name="Google Shape;7227;p19"/>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8" name="Google Shape;7228;p19"/>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9" name="Google Shape;7229;p19"/>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0" name="Google Shape;7230;p19"/>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1" name="Google Shape;7231;p19"/>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2" name="Google Shape;7232;p19"/>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3" name="Google Shape;7233;p19"/>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4" name="Google Shape;7234;p19"/>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5" name="Google Shape;7235;p19"/>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6" name="Google Shape;7236;p19"/>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7" name="Google Shape;7237;p19"/>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8" name="Google Shape;7238;p19"/>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9" name="Google Shape;7239;p19"/>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0" name="Google Shape;7240;p19"/>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1" name="Google Shape;7241;p19"/>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2" name="Google Shape;7242;p19"/>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3" name="Google Shape;7243;p19"/>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4" name="Google Shape;7244;p19"/>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5" name="Google Shape;7245;p19"/>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6" name="Google Shape;7246;p19"/>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7" name="Google Shape;7247;p19"/>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8" name="Google Shape;7248;p19"/>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9" name="Google Shape;7249;p19"/>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0" name="Google Shape;7250;p19"/>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1" name="Google Shape;7251;p19"/>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2" name="Google Shape;7252;p19"/>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3" name="Google Shape;7253;p19"/>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4" name="Google Shape;7254;p19"/>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5" name="Google Shape;7255;p19"/>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6" name="Google Shape;7256;p19"/>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7" name="Google Shape;7257;p19"/>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8" name="Google Shape;7258;p19"/>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9" name="Google Shape;7259;p19"/>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0" name="Google Shape;7260;p19"/>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1" name="Google Shape;7261;p19"/>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2" name="Google Shape;7262;p19"/>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3" name="Google Shape;7263;p19"/>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4" name="Google Shape;7264;p19"/>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5" name="Google Shape;7265;p19"/>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6" name="Google Shape;7266;p19"/>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7" name="Google Shape;7267;p19"/>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8" name="Google Shape;7268;p19"/>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9" name="Google Shape;7269;p19"/>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0" name="Google Shape;7270;p19"/>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1" name="Google Shape;7271;p19"/>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2" name="Google Shape;7272;p19"/>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3" name="Google Shape;7273;p19"/>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4" name="Google Shape;7274;p19"/>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5" name="Google Shape;7275;p19"/>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6" name="Google Shape;7276;p19"/>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7" name="Google Shape;7277;p19"/>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8" name="Google Shape;7278;p19"/>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9" name="Google Shape;7279;p19"/>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0" name="Google Shape;7280;p19"/>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1" name="Google Shape;7281;p19"/>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2" name="Google Shape;7282;p19"/>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3" name="Google Shape;7283;p19"/>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4" name="Google Shape;7284;p19"/>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5" name="Google Shape;7285;p19"/>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6" name="Google Shape;7286;p19"/>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7" name="Google Shape;7287;p19"/>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8" name="Google Shape;7288;p19"/>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9" name="Google Shape;7289;p19"/>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0" name="Google Shape;7290;p19"/>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1" name="Google Shape;7291;p19"/>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2" name="Google Shape;7292;p19"/>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3" name="Google Shape;7293;p19"/>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4" name="Google Shape;7294;p19"/>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5" name="Google Shape;7295;p19"/>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6" name="Google Shape;7296;p19"/>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7" name="Google Shape;7297;p19"/>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8" name="Google Shape;7298;p19"/>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9" name="Google Shape;7299;p19"/>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0" name="Google Shape;7300;p19"/>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1" name="Google Shape;7301;p19"/>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2" name="Google Shape;7302;p19"/>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3" name="Google Shape;7303;p19"/>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4" name="Google Shape;7304;p19"/>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5" name="Google Shape;7305;p19"/>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6" name="Google Shape;7306;p19"/>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7" name="Google Shape;7307;p19"/>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8" name="Google Shape;7308;p19"/>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9" name="Google Shape;7309;p19"/>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0" name="Google Shape;7310;p19"/>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1" name="Google Shape;7311;p19"/>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2" name="Google Shape;7312;p19"/>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3" name="Google Shape;7313;p19"/>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4" name="Google Shape;7314;p19"/>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5" name="Google Shape;7315;p19"/>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6" name="Google Shape;7316;p19"/>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7" name="Google Shape;7317;p19"/>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8" name="Google Shape;7318;p19"/>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9" name="Google Shape;7319;p19"/>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0" name="Google Shape;7320;p19"/>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1" name="Google Shape;7321;p19"/>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2" name="Google Shape;7322;p19"/>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3" name="Google Shape;7323;p19"/>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4" name="Google Shape;7324;p19"/>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5" name="Google Shape;7325;p19"/>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6" name="Google Shape;7326;p19"/>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7" name="Google Shape;7327;p19"/>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8" name="Google Shape;7328;p19"/>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9" name="Google Shape;7329;p19"/>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0" name="Google Shape;7330;p19"/>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1" name="Google Shape;7331;p19"/>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2" name="Google Shape;7332;p19"/>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3" name="Google Shape;7333;p19"/>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4" name="Google Shape;7334;p19"/>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5" name="Google Shape;7335;p19"/>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6" name="Google Shape;7336;p19"/>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7" name="Google Shape;7337;p19"/>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8" name="Google Shape;7338;p19"/>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9" name="Google Shape;7339;p19"/>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0" name="Google Shape;7340;p19"/>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1" name="Google Shape;7341;p19"/>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2" name="Google Shape;7342;p19"/>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3" name="Google Shape;7343;p19"/>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4" name="Google Shape;7344;p19"/>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5" name="Google Shape;7345;p19"/>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6" name="Google Shape;7346;p19"/>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7" name="Google Shape;7347;p19"/>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8" name="Google Shape;7348;p19"/>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9" name="Google Shape;7349;p19"/>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0" name="Google Shape;7350;p19"/>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1" name="Google Shape;7351;p19"/>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2" name="Google Shape;7352;p19"/>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3" name="Google Shape;7353;p19"/>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4" name="Google Shape;7354;p19"/>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5" name="Google Shape;7355;p19"/>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6" name="Google Shape;7356;p19"/>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7" name="Google Shape;7357;p19"/>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8" name="Google Shape;7358;p19"/>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9" name="Google Shape;7359;p19"/>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0" name="Google Shape;7360;p19"/>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1" name="Google Shape;7361;p19"/>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2" name="Google Shape;7362;p19"/>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3" name="Google Shape;7363;p19"/>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4" name="Google Shape;7364;p19"/>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5" name="Google Shape;7365;p19"/>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6" name="Google Shape;7366;p19"/>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7" name="Google Shape;7367;p19"/>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8" name="Google Shape;7368;p19"/>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9" name="Google Shape;7369;p19"/>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0" name="Google Shape;7370;p19"/>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1" name="Google Shape;7371;p19"/>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2" name="Google Shape;7372;p19"/>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3" name="Google Shape;7373;p19"/>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4" name="Google Shape;7374;p19"/>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5" name="Google Shape;7375;p19"/>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6" name="Google Shape;7376;p19"/>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7" name="Google Shape;7377;p19"/>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8" name="Google Shape;7378;p19"/>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9" name="Google Shape;7379;p19"/>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0" name="Google Shape;7380;p19"/>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1" name="Google Shape;7381;p19"/>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2" name="Google Shape;7382;p19"/>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3" name="Google Shape;7383;p19"/>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4" name="Google Shape;7384;p19"/>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5" name="Google Shape;7385;p19"/>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6" name="Google Shape;7386;p19"/>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7" name="Google Shape;7387;p19"/>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8" name="Google Shape;7388;p19"/>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9" name="Google Shape;7389;p19"/>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0" name="Google Shape;7390;p19"/>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1" name="Google Shape;7391;p19"/>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2" name="Google Shape;7392;p19"/>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3" name="Google Shape;7393;p19"/>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4" name="Google Shape;7394;p19"/>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5" name="Google Shape;7395;p19"/>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6" name="Google Shape;7396;p19"/>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7" name="Google Shape;7397;p19"/>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8" name="Google Shape;7398;p19"/>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9" name="Google Shape;7399;p19"/>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0" name="Google Shape;7400;p19"/>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1" name="Google Shape;7401;p19"/>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2" name="Google Shape;7402;p19"/>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3" name="Google Shape;7403;p19"/>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4" name="Google Shape;7404;p19"/>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5" name="Google Shape;7405;p19"/>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6" name="Google Shape;7406;p19"/>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7" name="Google Shape;7407;p19"/>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8" name="Google Shape;7408;p19"/>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9" name="Google Shape;7409;p19"/>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0" name="Google Shape;7410;p19"/>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1" name="Google Shape;7411;p19"/>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2" name="Google Shape;7412;p19"/>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3" name="Google Shape;7413;p19"/>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4" name="Google Shape;7414;p19"/>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5" name="Google Shape;7415;p19"/>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6" name="Google Shape;7416;p19"/>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7" name="Google Shape;7417;p19"/>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8" name="Google Shape;7418;p19"/>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9" name="Google Shape;7419;p19"/>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0" name="Google Shape;7420;p19"/>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1" name="Google Shape;7421;p19"/>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2" name="Google Shape;7422;p19"/>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3" name="Google Shape;7423;p19"/>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4" name="Google Shape;7424;p19"/>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5" name="Google Shape;7425;p19"/>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6" name="Google Shape;7426;p19"/>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7" name="Google Shape;7427;p19"/>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8" name="Google Shape;7428;p19"/>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9" name="Google Shape;7429;p19"/>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0" name="Google Shape;7430;p19"/>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1" name="Google Shape;7431;p19"/>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2" name="Google Shape;7432;p19"/>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3" name="Google Shape;7433;p19"/>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4" name="Google Shape;7434;p19"/>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5" name="Google Shape;7435;p19"/>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6" name="Google Shape;7436;p19"/>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7" name="Google Shape;7437;p19"/>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8" name="Google Shape;7438;p19"/>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9" name="Google Shape;7439;p19"/>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0" name="Google Shape;7440;p19"/>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1" name="Google Shape;7441;p19"/>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2" name="Google Shape;7442;p19"/>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3" name="Google Shape;7443;p19"/>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4" name="Google Shape;7444;p19"/>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5" name="Google Shape;7445;p19"/>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6" name="Google Shape;7446;p19"/>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7" name="Google Shape;7447;p19"/>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8" name="Google Shape;7448;p19"/>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9" name="Google Shape;7449;p19"/>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0" name="Google Shape;7450;p19"/>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1" name="Google Shape;7451;p19"/>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2" name="Google Shape;7452;p19"/>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3" name="Google Shape;7453;p19"/>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4" name="Google Shape;7454;p19"/>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5" name="Google Shape;7455;p19"/>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6" name="Google Shape;7456;p19"/>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7" name="Google Shape;7457;p19"/>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8" name="Google Shape;7458;p19"/>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9" name="Google Shape;7459;p19"/>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0" name="Google Shape;7460;p19"/>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1" name="Google Shape;7461;p19"/>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2" name="Google Shape;7462;p19"/>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3" name="Google Shape;7463;p19"/>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4" name="Google Shape;7464;p19"/>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5" name="Google Shape;7465;p19"/>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6" name="Google Shape;7466;p19"/>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7" name="Google Shape;7467;p19"/>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8" name="Google Shape;7468;p19"/>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9" name="Google Shape;7469;p19"/>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0" name="Google Shape;7470;p19"/>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1" name="Google Shape;7471;p19"/>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2" name="Google Shape;7472;p19"/>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3" name="Google Shape;7473;p19"/>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4" name="Google Shape;7474;p19"/>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5" name="Google Shape;7475;p19"/>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6" name="Google Shape;7476;p19"/>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7" name="Google Shape;7477;p19"/>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8" name="Google Shape;7478;p19"/>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9" name="Google Shape;7479;p19"/>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0" name="Google Shape;7480;p19"/>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1" name="Google Shape;7481;p19"/>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2" name="Google Shape;7482;p19"/>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3" name="Google Shape;7483;p19"/>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4" name="Google Shape;7484;p19"/>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5" name="Google Shape;7485;p19"/>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6" name="Google Shape;7486;p19"/>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7" name="Google Shape;7487;p19"/>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8" name="Google Shape;7488;p19"/>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9" name="Google Shape;7489;p19"/>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0" name="Google Shape;7490;p19"/>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1" name="Google Shape;7491;p19"/>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2" name="Google Shape;7492;p19"/>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3" name="Google Shape;7493;p19"/>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4" name="Google Shape;7494;p19"/>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5" name="Google Shape;7495;p19"/>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6" name="Google Shape;7496;p19"/>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7" name="Google Shape;7497;p19"/>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8" name="Google Shape;7498;p19"/>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9" name="Google Shape;7499;p19"/>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0" name="Google Shape;7500;p19"/>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1" name="Google Shape;7501;p19"/>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2" name="Google Shape;7502;p19"/>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3" name="Google Shape;7503;p19"/>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4" name="Google Shape;7504;p19"/>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5" name="Google Shape;7505;p19"/>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6" name="Google Shape;7506;p19"/>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7" name="Google Shape;7507;p19"/>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8" name="Google Shape;7508;p19"/>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9" name="Google Shape;7509;p19"/>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0" name="Google Shape;7510;p19"/>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1" name="Google Shape;7511;p19"/>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2" name="Google Shape;7512;p19"/>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3" name="Google Shape;7513;p19"/>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4" name="Google Shape;7514;p19"/>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5" name="Google Shape;7515;p19"/>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6" name="Google Shape;7516;p19"/>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7" name="Google Shape;7517;p19"/>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8" name="Google Shape;7518;p19"/>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9" name="Google Shape;7519;p19"/>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0" name="Google Shape;7520;p19"/>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1" name="Google Shape;7521;p19"/>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2" name="Google Shape;7522;p19"/>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3" name="Google Shape;7523;p19"/>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4" name="Google Shape;7524;p19"/>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5" name="Google Shape;7525;p19"/>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6" name="Google Shape;7526;p19"/>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7" name="Google Shape;7527;p19"/>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8" name="Google Shape;7528;p19"/>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9" name="Google Shape;7529;p19"/>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0" name="Google Shape;7530;p19"/>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1" name="Google Shape;7531;p19"/>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2" name="Google Shape;7532;p19"/>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3" name="Google Shape;7533;p19"/>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4" name="Google Shape;7534;p19"/>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5" name="Google Shape;7535;p19"/>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6" name="Google Shape;7536;p19"/>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7" name="Google Shape;7537;p19"/>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8" name="Google Shape;7538;p19"/>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9" name="Google Shape;7539;p19"/>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0" name="Google Shape;7540;p19"/>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1" name="Google Shape;7541;p19"/>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2" name="Google Shape;7542;p19"/>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3" name="Google Shape;7543;p19"/>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4" name="Google Shape;7544;p19"/>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5" name="Google Shape;7545;p19"/>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6" name="Google Shape;7546;p19"/>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7" name="Google Shape;7547;p19"/>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8" name="Google Shape;7548;p19"/>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9" name="Google Shape;7549;p19"/>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0" name="Google Shape;7550;p19"/>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1" name="Google Shape;7551;p19"/>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2" name="Google Shape;7552;p19"/>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3" name="Google Shape;7553;p19"/>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4" name="Google Shape;7554;p19"/>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5" name="Google Shape;7555;p19"/>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6" name="Google Shape;7556;p19"/>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7" name="Google Shape;7557;p19"/>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8" name="Google Shape;7558;p19"/>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9" name="Google Shape;7559;p19"/>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0" name="Google Shape;7560;p19"/>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1" name="Google Shape;7561;p19"/>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2" name="Google Shape;7562;p19"/>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3" name="Google Shape;7563;p19"/>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4" name="Google Shape;7564;p19"/>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5" name="Google Shape;7565;p19"/>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6" name="Google Shape;7566;p19"/>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7" name="Google Shape;7567;p19"/>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8" name="Google Shape;7568;p19"/>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9" name="Google Shape;7569;p19"/>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0" name="Google Shape;7570;p19"/>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1" name="Google Shape;7571;p19"/>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2" name="Google Shape;7572;p19"/>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3" name="Google Shape;7573;p19"/>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4" name="Google Shape;7574;p19"/>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5" name="Google Shape;7575;p19"/>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6" name="Google Shape;7576;p19"/>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7" name="Google Shape;7577;p19"/>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8" name="Google Shape;7578;p19"/>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9" name="Google Shape;7579;p19"/>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0" name="Google Shape;7580;p19"/>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1" name="Google Shape;7581;p19"/>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2" name="Google Shape;7582;p19"/>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3" name="Google Shape;7583;p19"/>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4" name="Google Shape;7584;p19"/>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5" name="Google Shape;7585;p19"/>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6" name="Google Shape;7586;p19"/>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7" name="Google Shape;7587;p19"/>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8" name="Google Shape;7588;p19"/>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9" name="Google Shape;7589;p19"/>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0" name="Google Shape;7590;p19"/>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1" name="Google Shape;7591;p19"/>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2" name="Google Shape;7592;p19"/>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3" name="Google Shape;7593;p19"/>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4" name="Google Shape;7594;p19"/>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5" name="Google Shape;7595;p19"/>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6" name="Google Shape;7596;p19"/>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7" name="Google Shape;7597;p19"/>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8" name="Google Shape;7598;p19"/>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9" name="Google Shape;7599;p19"/>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0" name="Google Shape;7600;p19"/>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1" name="Google Shape;7601;p19"/>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2" name="Google Shape;7602;p19"/>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3" name="Google Shape;7603;p19"/>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4" name="Google Shape;7604;p19"/>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5" name="Google Shape;7605;p19"/>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6" name="Google Shape;7606;p19"/>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7" name="Google Shape;7607;p19"/>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8" name="Google Shape;7608;p19"/>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9" name="Google Shape;7609;p19"/>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0" name="Google Shape;7610;p19"/>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1" name="Google Shape;7611;p19"/>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2" name="Google Shape;7612;p19"/>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3" name="Google Shape;7613;p19"/>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4" name="Google Shape;7614;p19"/>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5" name="Google Shape;7615;p19"/>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6" name="Google Shape;7616;p19"/>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7" name="Google Shape;7617;p19"/>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8" name="Google Shape;7618;p19"/>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9" name="Google Shape;7619;p19"/>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0" name="Google Shape;7620;p19"/>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1" name="Google Shape;7621;p19"/>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2" name="Google Shape;7622;p19"/>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3" name="Google Shape;7623;p19"/>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4" name="Google Shape;7624;p19"/>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5" name="Google Shape;7625;p19"/>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6" name="Google Shape;7626;p19"/>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7" name="Google Shape;7627;p19"/>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8" name="Google Shape;7628;p19"/>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9" name="Google Shape;7629;p19"/>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0" name="Google Shape;7630;p19"/>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1" name="Google Shape;7631;p19"/>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2" name="Google Shape;7632;p19"/>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3" name="Google Shape;7633;p19"/>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4" name="Google Shape;7634;p19"/>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5" name="Google Shape;7635;p19"/>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6" name="Google Shape;7636;p19"/>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7" name="Google Shape;7637;p19"/>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8" name="Google Shape;7638;p19"/>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9" name="Google Shape;7639;p19"/>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0" name="Google Shape;7640;p19"/>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1" name="Google Shape;7641;p19"/>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2" name="Google Shape;7642;p19"/>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3" name="Google Shape;7643;p19"/>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4" name="Google Shape;7644;p19"/>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5" name="Google Shape;7645;p19"/>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6" name="Google Shape;7646;p19"/>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7" name="Google Shape;7647;p19"/>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8" name="Google Shape;7648;p19"/>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9" name="Google Shape;7649;p19"/>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0" name="Google Shape;7650;p19"/>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1" name="Google Shape;7651;p19"/>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2" name="Google Shape;7652;p19"/>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3" name="Google Shape;7653;p19"/>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4" name="Google Shape;7654;p19"/>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5" name="Google Shape;7655;p19"/>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6" name="Google Shape;7656;p19"/>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7" name="Google Shape;7657;p19"/>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8" name="Google Shape;7658;p19"/>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9" name="Google Shape;7659;p19"/>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0" name="Google Shape;7660;p19"/>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1" name="Google Shape;7661;p19"/>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2" name="Google Shape;7662;p19"/>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3" name="Google Shape;7663;p19"/>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4" name="Google Shape;7664;p19"/>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5" name="Google Shape;7665;p19"/>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6" name="Google Shape;7666;p19"/>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7" name="Google Shape;7667;p19"/>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8" name="Google Shape;7668;p19"/>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9" name="Google Shape;7669;p19"/>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0" name="Google Shape;7670;p19"/>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1" name="Google Shape;7671;p19"/>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2" name="Google Shape;7672;p19"/>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3" name="Google Shape;7673;p19"/>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4" name="Google Shape;7674;p19"/>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5" name="Google Shape;7675;p19"/>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6" name="Google Shape;7676;p19"/>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7" name="Google Shape;7677;p19"/>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8" name="Google Shape;7678;p19"/>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9" name="Google Shape;7679;p19"/>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0" name="Google Shape;7680;p19"/>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1" name="Google Shape;7681;p19"/>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2" name="Google Shape;7682;p19"/>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3" name="Google Shape;7683;p19"/>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4" name="Google Shape;7684;p19"/>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5" name="Google Shape;7685;p19"/>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6" name="Google Shape;7686;p19"/>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7" name="Google Shape;7687;p19"/>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8" name="Google Shape;7688;p19"/>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9" name="Google Shape;7689;p19"/>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0" name="Google Shape;7690;p19"/>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1" name="Google Shape;7691;p19"/>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2" name="Google Shape;7692;p19"/>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3" name="Google Shape;7693;p19"/>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4" name="Google Shape;7694;p19"/>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5" name="Google Shape;7695;p19"/>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6" name="Google Shape;7696;p19"/>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7" name="Google Shape;7697;p19"/>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8" name="Google Shape;7698;p19"/>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9" name="Google Shape;7699;p19"/>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0" name="Google Shape;7700;p19"/>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1" name="Google Shape;7701;p19"/>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2" name="Google Shape;7702;p19"/>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3" name="Google Shape;7703;p19"/>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4" name="Google Shape;7704;p19"/>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5" name="Google Shape;7705;p19"/>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6" name="Google Shape;7706;p19"/>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7" name="Google Shape;7707;p19"/>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8" name="Google Shape;7708;p19"/>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9" name="Google Shape;7709;p19"/>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0" name="Google Shape;7710;p19"/>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1" name="Google Shape;7711;p19"/>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2" name="Google Shape;7712;p19"/>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3" name="Google Shape;7713;p19"/>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4" name="Google Shape;7714;p19"/>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5" name="Google Shape;7715;p19"/>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6" name="Google Shape;7716;p19"/>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7" name="Google Shape;7717;p19"/>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8" name="Google Shape;7718;p19"/>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9" name="Google Shape;7719;p19"/>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0" name="Google Shape;7720;p19"/>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1" name="Google Shape;7721;p19"/>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2" name="Google Shape;7722;p19"/>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3" name="Google Shape;7723;p19"/>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4" name="Google Shape;7724;p19"/>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5" name="Google Shape;7725;p19"/>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6" name="Google Shape;7726;p19"/>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7" name="Google Shape;7727;p19"/>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8" name="Google Shape;7728;p19"/>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9" name="Google Shape;7729;p19"/>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0" name="Google Shape;7730;p19"/>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1" name="Google Shape;7731;p19"/>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2" name="Google Shape;7732;p19"/>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3" name="Google Shape;7733;p19"/>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4" name="Google Shape;7734;p19"/>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5" name="Google Shape;7735;p19"/>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6" name="Google Shape;7736;p19"/>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7" name="Google Shape;7737;p19"/>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8" name="Google Shape;7738;p19"/>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9" name="Google Shape;7739;p19"/>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0" name="Google Shape;7740;p19"/>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1" name="Google Shape;7741;p19"/>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2" name="Google Shape;7742;p19"/>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3" name="Google Shape;7743;p19"/>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4" name="Google Shape;7744;p19"/>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5" name="Google Shape;7745;p19"/>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6" name="Google Shape;7746;p19"/>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7" name="Google Shape;7747;p19"/>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8" name="Google Shape;7748;p19"/>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9" name="Google Shape;7749;p19"/>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0" name="Google Shape;7750;p19"/>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1" name="Google Shape;7751;p19"/>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2" name="Google Shape;7752;p19"/>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3" name="Google Shape;7753;p19"/>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4" name="Google Shape;7754;p19"/>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5" name="Google Shape;7755;p19"/>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6" name="Google Shape;7756;p19"/>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7" name="Google Shape;7757;p19"/>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8" name="Google Shape;7758;p19"/>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9" name="Google Shape;7759;p19"/>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0" name="Google Shape;7760;p19"/>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1" name="Google Shape;7761;p19"/>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2" name="Google Shape;7762;p19"/>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3" name="Google Shape;7763;p19"/>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4" name="Google Shape;7764;p19"/>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5" name="Google Shape;7765;p19"/>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6" name="Google Shape;7766;p19"/>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7" name="Google Shape;7767;p19"/>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8" name="Google Shape;7768;p19"/>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9" name="Google Shape;7769;p19"/>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0" name="Google Shape;7770;p19"/>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1" name="Google Shape;7771;p19"/>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2" name="Google Shape;7772;p19"/>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3" name="Google Shape;7773;p19"/>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4" name="Google Shape;7774;p19"/>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5" name="Google Shape;7775;p19"/>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6" name="Google Shape;7776;p19"/>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7" name="Google Shape;7777;p19"/>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8" name="Google Shape;7778;p19"/>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9" name="Google Shape;7779;p19"/>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0" name="Google Shape;7780;p19"/>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1" name="Google Shape;7781;p19"/>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2" name="Google Shape;7782;p19"/>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3" name="Google Shape;7783;p19"/>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4" name="Google Shape;7784;p19"/>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5" name="Google Shape;7785;p19"/>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6" name="Google Shape;7786;p19"/>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7" name="Google Shape;7787;p19"/>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8" name="Google Shape;7788;p19"/>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9" name="Google Shape;7789;p19"/>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0" name="Google Shape;7790;p19"/>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1" name="Google Shape;7791;p19"/>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2" name="Google Shape;7792;p19"/>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3" name="Google Shape;7793;p19"/>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4" name="Google Shape;7794;p19"/>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5" name="Google Shape;7795;p19"/>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6" name="Google Shape;7796;p19"/>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7" name="Google Shape;7797;p19"/>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8" name="Google Shape;7798;p19"/>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9" name="Google Shape;7799;p19"/>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0" name="Google Shape;7800;p19"/>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1" name="Google Shape;7801;p19"/>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2" name="Google Shape;7802;p19"/>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3" name="Google Shape;7803;p19"/>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4" name="Google Shape;7804;p19"/>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5" name="Google Shape;7805;p19"/>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6" name="Google Shape;7806;p19"/>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7" name="Google Shape;7807;p19"/>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8" name="Google Shape;7808;p19"/>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9" name="Google Shape;7809;p19"/>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0" name="Google Shape;7810;p19"/>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1" name="Google Shape;7811;p19"/>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2" name="Google Shape;7812;p19"/>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3" name="Google Shape;7813;p19"/>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4" name="Google Shape;7814;p19"/>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5" name="Google Shape;7815;p19"/>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6" name="Google Shape;7816;p19"/>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7" name="Google Shape;7817;p19"/>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8" name="Google Shape;7818;p19"/>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9" name="Google Shape;7819;p19"/>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0" name="Google Shape;7820;p19"/>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1" name="Google Shape;7821;p19"/>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2" name="Google Shape;7822;p19"/>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3" name="Google Shape;7823;p19"/>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4" name="Google Shape;7824;p19"/>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5" name="Google Shape;7825;p19"/>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6" name="Google Shape;7826;p19"/>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7" name="Google Shape;7827;p19"/>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8" name="Google Shape;7828;p19"/>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9" name="Google Shape;7829;p19"/>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0" name="Google Shape;7830;p19"/>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1" name="Google Shape;7831;p19"/>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2" name="Google Shape;7832;p19"/>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3" name="Google Shape;7833;p19"/>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4" name="Google Shape;7834;p19"/>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5" name="Google Shape;7835;p19"/>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6" name="Google Shape;7836;p19"/>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7" name="Google Shape;7837;p19"/>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8" name="Google Shape;7838;p19"/>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9" name="Google Shape;7839;p19"/>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0" name="Google Shape;7840;p19"/>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1" name="Google Shape;7841;p19"/>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2" name="Google Shape;7842;p19"/>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3" name="Google Shape;7843;p19"/>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4" name="Google Shape;7844;p19"/>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5" name="Google Shape;7845;p19"/>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6" name="Google Shape;7846;p19"/>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7" name="Google Shape;7847;p19"/>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8" name="Google Shape;7848;p19"/>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9" name="Google Shape;7849;p19"/>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0" name="Google Shape;7850;p19"/>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1" name="Google Shape;7851;p19"/>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2" name="Google Shape;7852;p19"/>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3" name="Google Shape;7853;p19"/>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4" name="Google Shape;7854;p19"/>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5" name="Google Shape;7855;p19"/>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6" name="Google Shape;7856;p19"/>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7" name="Google Shape;7857;p19"/>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8" name="Google Shape;7858;p19"/>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9" name="Google Shape;7859;p19"/>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0" name="Google Shape;7860;p19"/>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1" name="Google Shape;7861;p19"/>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2" name="Google Shape;7862;p19"/>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3" name="Google Shape;7863;p19"/>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4" name="Google Shape;7864;p19"/>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5" name="Google Shape;7865;p19"/>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6" name="Google Shape;7866;p19"/>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7" name="Google Shape;7867;p19"/>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8" name="Google Shape;7868;p19"/>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9" name="Google Shape;7869;p19"/>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0" name="Google Shape;7870;p19"/>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1" name="Google Shape;7871;p19"/>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2" name="Google Shape;7872;p19"/>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3" name="Google Shape;7873;p19"/>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4" name="Google Shape;7874;p19"/>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5" name="Google Shape;7875;p19"/>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6" name="Google Shape;7876;p19"/>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7" name="Google Shape;7877;p19"/>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8" name="Google Shape;7878;p19"/>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9" name="Google Shape;7879;p19"/>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0" name="Google Shape;7880;p19"/>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1" name="Google Shape;7881;p19"/>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2" name="Google Shape;7882;p19"/>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3" name="Google Shape;7883;p19"/>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7884" name="Shape 7884"/>
        <p:cNvGrpSpPr/>
        <p:nvPr/>
      </p:nvGrpSpPr>
      <p:grpSpPr>
        <a:xfrm>
          <a:off x="0" y="0"/>
          <a:ext cx="0" cy="0"/>
          <a:chOff x="0" y="0"/>
          <a:chExt cx="0" cy="0"/>
        </a:xfrm>
      </p:grpSpPr>
      <p:sp>
        <p:nvSpPr>
          <p:cNvPr id="7885" name="Google Shape;7885;p20"/>
          <p:cNvSpPr txBox="1"/>
          <p:nvPr>
            <p:ph type="title"/>
          </p:nvPr>
        </p:nvSpPr>
        <p:spPr>
          <a:xfrm>
            <a:off x="720000" y="311400"/>
            <a:ext cx="70050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7886" name="Google Shape;7886;p20"/>
          <p:cNvGrpSpPr/>
          <p:nvPr/>
        </p:nvGrpSpPr>
        <p:grpSpPr>
          <a:xfrm>
            <a:off x="-452900" y="-491062"/>
            <a:ext cx="11362335" cy="6591280"/>
            <a:chOff x="-452900" y="-491062"/>
            <a:chExt cx="11362335" cy="6591280"/>
          </a:xfrm>
        </p:grpSpPr>
        <p:sp>
          <p:nvSpPr>
            <p:cNvPr id="7887" name="Google Shape;7887;p20"/>
            <p:cNvSpPr/>
            <p:nvPr/>
          </p:nvSpPr>
          <p:spPr>
            <a:xfrm>
              <a:off x="-452900" y="4103300"/>
              <a:ext cx="3095574" cy="1203899"/>
            </a:xfrm>
            <a:custGeom>
              <a:rect b="b" l="l" r="r" t="t"/>
              <a:pathLst>
                <a:path extrusionOk="0" h="44863" w="124608">
                  <a:moveTo>
                    <a:pt x="0" y="0"/>
                  </a:moveTo>
                  <a:cubicBezTo>
                    <a:pt x="5617" y="4819"/>
                    <a:pt x="19808" y="25391"/>
                    <a:pt x="33699" y="28915"/>
                  </a:cubicBezTo>
                  <a:cubicBezTo>
                    <a:pt x="47590" y="32440"/>
                    <a:pt x="68196" y="18489"/>
                    <a:pt x="83347" y="21147"/>
                  </a:cubicBezTo>
                  <a:cubicBezTo>
                    <a:pt x="98499" y="23805"/>
                    <a:pt x="117731" y="40910"/>
                    <a:pt x="124608" y="44863"/>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0"/>
            <p:cNvSpPr/>
            <p:nvPr/>
          </p:nvSpPr>
          <p:spPr>
            <a:xfrm>
              <a:off x="8318372" y="-491062"/>
              <a:ext cx="1766900" cy="2061125"/>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9" name="Google Shape;7889;p20"/>
            <p:cNvGrpSpPr/>
            <p:nvPr/>
          </p:nvGrpSpPr>
          <p:grpSpPr>
            <a:xfrm>
              <a:off x="7869125" y="3164963"/>
              <a:ext cx="3040310" cy="2935255"/>
              <a:chOff x="7869125" y="3164963"/>
              <a:chExt cx="3040310" cy="2935255"/>
            </a:xfrm>
          </p:grpSpPr>
          <p:sp>
            <p:nvSpPr>
              <p:cNvPr id="7890" name="Google Shape;7890;p20"/>
              <p:cNvSpPr/>
              <p:nvPr/>
            </p:nvSpPr>
            <p:spPr>
              <a:xfrm>
                <a:off x="7869125" y="3766988"/>
                <a:ext cx="2549737" cy="2333230"/>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1" name="Google Shape;7891;p20"/>
              <p:cNvSpPr/>
              <p:nvPr/>
            </p:nvSpPr>
            <p:spPr>
              <a:xfrm>
                <a:off x="8143675" y="3164963"/>
                <a:ext cx="2765760" cy="1876664"/>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892" name="Google Shape;7892;p20"/>
          <p:cNvSpPr txBox="1"/>
          <p:nvPr>
            <p:ph idx="1" type="body"/>
          </p:nvPr>
        </p:nvSpPr>
        <p:spPr>
          <a:xfrm>
            <a:off x="4685715" y="1273072"/>
            <a:ext cx="3388800" cy="317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0"/>
              </a:spcBef>
              <a:spcAft>
                <a:spcPts val="0"/>
              </a:spcAft>
              <a:buSzPts val="1400"/>
              <a:buChar char="○"/>
              <a:defRPr sz="1400"/>
            </a:lvl2pPr>
            <a:lvl3pPr indent="-317500" lvl="2" marL="1371600" algn="l">
              <a:lnSpc>
                <a:spcPct val="100000"/>
              </a:lnSpc>
              <a:spcBef>
                <a:spcPts val="0"/>
              </a:spcBef>
              <a:spcAft>
                <a:spcPts val="0"/>
              </a:spcAft>
              <a:buSzPts val="1400"/>
              <a:buChar char="■"/>
              <a:defRPr sz="1400"/>
            </a:lvl3pPr>
            <a:lvl4pPr indent="-317500" lvl="3" marL="1828800" algn="l">
              <a:lnSpc>
                <a:spcPct val="100000"/>
              </a:lnSpc>
              <a:spcBef>
                <a:spcPts val="0"/>
              </a:spcBef>
              <a:spcAft>
                <a:spcPts val="0"/>
              </a:spcAft>
              <a:buSzPts val="1400"/>
              <a:buChar char="●"/>
              <a:defRPr sz="1400"/>
            </a:lvl4pPr>
            <a:lvl5pPr indent="-317500" lvl="4" marL="2286000" algn="l">
              <a:lnSpc>
                <a:spcPct val="100000"/>
              </a:lnSpc>
              <a:spcBef>
                <a:spcPts val="0"/>
              </a:spcBef>
              <a:spcAft>
                <a:spcPts val="0"/>
              </a:spcAft>
              <a:buSzPts val="1400"/>
              <a:buChar char="○"/>
              <a:defRPr sz="1400"/>
            </a:lvl5pPr>
            <a:lvl6pPr indent="-317500" lvl="5" marL="2743200" algn="l">
              <a:lnSpc>
                <a:spcPct val="100000"/>
              </a:lnSpc>
              <a:spcBef>
                <a:spcPts val="0"/>
              </a:spcBef>
              <a:spcAft>
                <a:spcPts val="0"/>
              </a:spcAft>
              <a:buSzPts val="1400"/>
              <a:buChar char="■"/>
              <a:defRPr sz="1400"/>
            </a:lvl6pPr>
            <a:lvl7pPr indent="-317500" lvl="6" marL="3200400" algn="l">
              <a:lnSpc>
                <a:spcPct val="100000"/>
              </a:lnSpc>
              <a:spcBef>
                <a:spcPts val="0"/>
              </a:spcBef>
              <a:spcAft>
                <a:spcPts val="0"/>
              </a:spcAft>
              <a:buSzPts val="1400"/>
              <a:buChar char="●"/>
              <a:defRPr sz="1400"/>
            </a:lvl7pPr>
            <a:lvl8pPr indent="-317500" lvl="7" marL="3657600" algn="l">
              <a:lnSpc>
                <a:spcPct val="100000"/>
              </a:lnSpc>
              <a:spcBef>
                <a:spcPts val="0"/>
              </a:spcBef>
              <a:spcAft>
                <a:spcPts val="0"/>
              </a:spcAft>
              <a:buSzPts val="1400"/>
              <a:buChar char="○"/>
              <a:defRPr sz="1400"/>
            </a:lvl8pPr>
            <a:lvl9pPr indent="-317500" lvl="8" marL="4114800" algn="l">
              <a:lnSpc>
                <a:spcPct val="100000"/>
              </a:lnSpc>
              <a:spcBef>
                <a:spcPts val="0"/>
              </a:spcBef>
              <a:spcAft>
                <a:spcPts val="0"/>
              </a:spcAft>
              <a:buSzPts val="1400"/>
              <a:buChar char="■"/>
              <a:defRPr sz="1400"/>
            </a:lvl9pPr>
          </a:lstStyle>
          <a:p/>
        </p:txBody>
      </p:sp>
      <p:sp>
        <p:nvSpPr>
          <p:cNvPr id="7893" name="Google Shape;7893;p20"/>
          <p:cNvSpPr txBox="1"/>
          <p:nvPr>
            <p:ph idx="2" type="body"/>
          </p:nvPr>
        </p:nvSpPr>
        <p:spPr>
          <a:xfrm>
            <a:off x="1069475" y="1273072"/>
            <a:ext cx="3388800" cy="317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0"/>
              </a:spcBef>
              <a:spcAft>
                <a:spcPts val="0"/>
              </a:spcAft>
              <a:buSzPts val="1400"/>
              <a:buChar char="○"/>
              <a:defRPr sz="1400"/>
            </a:lvl2pPr>
            <a:lvl3pPr indent="-317500" lvl="2" marL="1371600" algn="l">
              <a:lnSpc>
                <a:spcPct val="100000"/>
              </a:lnSpc>
              <a:spcBef>
                <a:spcPts val="0"/>
              </a:spcBef>
              <a:spcAft>
                <a:spcPts val="0"/>
              </a:spcAft>
              <a:buSzPts val="1400"/>
              <a:buChar char="■"/>
              <a:defRPr sz="1400"/>
            </a:lvl3pPr>
            <a:lvl4pPr indent="-317500" lvl="3" marL="1828800" algn="l">
              <a:lnSpc>
                <a:spcPct val="100000"/>
              </a:lnSpc>
              <a:spcBef>
                <a:spcPts val="0"/>
              </a:spcBef>
              <a:spcAft>
                <a:spcPts val="0"/>
              </a:spcAft>
              <a:buSzPts val="1400"/>
              <a:buChar char="●"/>
              <a:defRPr sz="1400"/>
            </a:lvl4pPr>
            <a:lvl5pPr indent="-317500" lvl="4" marL="2286000" algn="l">
              <a:lnSpc>
                <a:spcPct val="100000"/>
              </a:lnSpc>
              <a:spcBef>
                <a:spcPts val="0"/>
              </a:spcBef>
              <a:spcAft>
                <a:spcPts val="0"/>
              </a:spcAft>
              <a:buSzPts val="1400"/>
              <a:buChar char="○"/>
              <a:defRPr sz="1400"/>
            </a:lvl5pPr>
            <a:lvl6pPr indent="-317500" lvl="5" marL="2743200" algn="l">
              <a:lnSpc>
                <a:spcPct val="100000"/>
              </a:lnSpc>
              <a:spcBef>
                <a:spcPts val="0"/>
              </a:spcBef>
              <a:spcAft>
                <a:spcPts val="0"/>
              </a:spcAft>
              <a:buSzPts val="1400"/>
              <a:buChar char="■"/>
              <a:defRPr sz="1400"/>
            </a:lvl6pPr>
            <a:lvl7pPr indent="-317500" lvl="6" marL="3200400" algn="l">
              <a:lnSpc>
                <a:spcPct val="100000"/>
              </a:lnSpc>
              <a:spcBef>
                <a:spcPts val="0"/>
              </a:spcBef>
              <a:spcAft>
                <a:spcPts val="0"/>
              </a:spcAft>
              <a:buSzPts val="1400"/>
              <a:buChar char="●"/>
              <a:defRPr sz="1400"/>
            </a:lvl7pPr>
            <a:lvl8pPr indent="-317500" lvl="7" marL="3657600" algn="l">
              <a:lnSpc>
                <a:spcPct val="100000"/>
              </a:lnSpc>
              <a:spcBef>
                <a:spcPts val="0"/>
              </a:spcBef>
              <a:spcAft>
                <a:spcPts val="0"/>
              </a:spcAft>
              <a:buSzPts val="1400"/>
              <a:buChar char="○"/>
              <a:defRPr sz="1400"/>
            </a:lvl8pPr>
            <a:lvl9pPr indent="-317500" lvl="8" marL="4114800" algn="l">
              <a:lnSpc>
                <a:spcPct val="100000"/>
              </a:lnSpc>
              <a:spcBef>
                <a:spcPts val="0"/>
              </a:spcBef>
              <a:spcAft>
                <a:spcPts val="0"/>
              </a:spcAft>
              <a:buSzPts val="1400"/>
              <a:buChar char="■"/>
              <a:defRPr sz="1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17" name="Shape 717"/>
        <p:cNvGrpSpPr/>
        <p:nvPr/>
      </p:nvGrpSpPr>
      <p:grpSpPr>
        <a:xfrm>
          <a:off x="0" y="0"/>
          <a:ext cx="0" cy="0"/>
          <a:chOff x="0" y="0"/>
          <a:chExt cx="0" cy="0"/>
        </a:xfrm>
      </p:grpSpPr>
      <p:grpSp>
        <p:nvGrpSpPr>
          <p:cNvPr id="718" name="Google Shape;718;p3"/>
          <p:cNvGrpSpPr/>
          <p:nvPr/>
        </p:nvGrpSpPr>
        <p:grpSpPr>
          <a:xfrm>
            <a:off x="-277596" y="-651112"/>
            <a:ext cx="10243421" cy="6521100"/>
            <a:chOff x="-277596" y="-651112"/>
            <a:chExt cx="10243421" cy="6521100"/>
          </a:xfrm>
        </p:grpSpPr>
        <p:grpSp>
          <p:nvGrpSpPr>
            <p:cNvPr id="719" name="Google Shape;719;p3"/>
            <p:cNvGrpSpPr/>
            <p:nvPr/>
          </p:nvGrpSpPr>
          <p:grpSpPr>
            <a:xfrm>
              <a:off x="-277596" y="4044736"/>
              <a:ext cx="5910875" cy="1684007"/>
              <a:chOff x="4791002" y="3919198"/>
              <a:chExt cx="5910875" cy="1684007"/>
            </a:xfrm>
          </p:grpSpPr>
          <p:sp>
            <p:nvSpPr>
              <p:cNvPr id="720" name="Google Shape;720;p3"/>
              <p:cNvSpPr/>
              <p:nvPr/>
            </p:nvSpPr>
            <p:spPr>
              <a:xfrm rot="10800000">
                <a:off x="8278211" y="3919198"/>
                <a:ext cx="4610" cy="4610"/>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3"/>
              <p:cNvSpPr/>
              <p:nvPr/>
            </p:nvSpPr>
            <p:spPr>
              <a:xfrm rot="10800000">
                <a:off x="8396601" y="3922868"/>
                <a:ext cx="3670" cy="3670"/>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3"/>
              <p:cNvSpPr/>
              <p:nvPr/>
            </p:nvSpPr>
            <p:spPr>
              <a:xfrm rot="10800000">
                <a:off x="8160492" y="3922287"/>
                <a:ext cx="6445" cy="4252"/>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3"/>
              <p:cNvSpPr/>
              <p:nvPr/>
            </p:nvSpPr>
            <p:spPr>
              <a:xfrm rot="10800000">
                <a:off x="8042326" y="3926494"/>
                <a:ext cx="7296" cy="7341"/>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3"/>
              <p:cNvSpPr/>
              <p:nvPr/>
            </p:nvSpPr>
            <p:spPr>
              <a:xfrm rot="10800000">
                <a:off x="8514096" y="3932895"/>
                <a:ext cx="1880" cy="1835"/>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3"/>
              <p:cNvSpPr/>
              <p:nvPr/>
            </p:nvSpPr>
            <p:spPr>
              <a:xfrm rot="10800000">
                <a:off x="7924831" y="3939877"/>
                <a:ext cx="9444" cy="6714"/>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3"/>
              <p:cNvSpPr/>
              <p:nvPr/>
            </p:nvSpPr>
            <p:spPr>
              <a:xfrm rot="10800000">
                <a:off x="8631592" y="3948382"/>
                <a:ext cx="940" cy="45"/>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3"/>
              <p:cNvSpPr/>
              <p:nvPr/>
            </p:nvSpPr>
            <p:spPr>
              <a:xfrm rot="10800000">
                <a:off x="7808231" y="3953842"/>
                <a:ext cx="9131" cy="9131"/>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3"/>
              <p:cNvSpPr/>
              <p:nvPr/>
            </p:nvSpPr>
            <p:spPr>
              <a:xfrm rot="10800000">
                <a:off x="7691407" y="3975685"/>
                <a:ext cx="11951" cy="7520"/>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3"/>
              <p:cNvSpPr/>
              <p:nvPr/>
            </p:nvSpPr>
            <p:spPr>
              <a:xfrm rot="10800000">
                <a:off x="7574628" y="3995559"/>
                <a:ext cx="13249" cy="12219"/>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3"/>
              <p:cNvSpPr/>
              <p:nvPr/>
            </p:nvSpPr>
            <p:spPr>
              <a:xfrm rot="10800000">
                <a:off x="8407523" y="4004824"/>
                <a:ext cx="4610" cy="3939"/>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3"/>
              <p:cNvSpPr/>
              <p:nvPr/>
            </p:nvSpPr>
            <p:spPr>
              <a:xfrm rot="10800000">
                <a:off x="8290028" y="4005764"/>
                <a:ext cx="6445" cy="5505"/>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3"/>
              <p:cNvSpPr/>
              <p:nvPr/>
            </p:nvSpPr>
            <p:spPr>
              <a:xfrm rot="10800000">
                <a:off x="8525958" y="4008494"/>
                <a:ext cx="3670" cy="3670"/>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3"/>
              <p:cNvSpPr/>
              <p:nvPr/>
            </p:nvSpPr>
            <p:spPr>
              <a:xfrm rot="10800000">
                <a:off x="8171637" y="4012120"/>
                <a:ext cx="7341" cy="6401"/>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3"/>
              <p:cNvSpPr/>
              <p:nvPr/>
            </p:nvSpPr>
            <p:spPr>
              <a:xfrm rot="10800000">
                <a:off x="8643453" y="4018476"/>
                <a:ext cx="1835" cy="1880"/>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3"/>
              <p:cNvSpPr/>
              <p:nvPr/>
            </p:nvSpPr>
            <p:spPr>
              <a:xfrm rot="10800000">
                <a:off x="8054142" y="4023041"/>
                <a:ext cx="8236" cy="8236"/>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3"/>
              <p:cNvSpPr/>
              <p:nvPr/>
            </p:nvSpPr>
            <p:spPr>
              <a:xfrm rot="10800000">
                <a:off x="7458476" y="4020177"/>
                <a:ext cx="15532" cy="12936"/>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3"/>
              <p:cNvSpPr/>
              <p:nvPr/>
            </p:nvSpPr>
            <p:spPr>
              <a:xfrm rot="10800000">
                <a:off x="8761843" y="4033963"/>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3"/>
              <p:cNvSpPr/>
              <p:nvPr/>
            </p:nvSpPr>
            <p:spPr>
              <a:xfrm rot="10800000">
                <a:off x="4795567" y="3995648"/>
                <a:ext cx="48967" cy="41179"/>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3"/>
              <p:cNvSpPr/>
              <p:nvPr/>
            </p:nvSpPr>
            <p:spPr>
              <a:xfrm rot="10800000">
                <a:off x="7937542" y="4038528"/>
                <a:ext cx="9176" cy="9176"/>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3"/>
              <p:cNvSpPr/>
              <p:nvPr/>
            </p:nvSpPr>
            <p:spPr>
              <a:xfrm rot="10800000">
                <a:off x="7344606" y="4045824"/>
                <a:ext cx="15532" cy="14592"/>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3"/>
              <p:cNvSpPr/>
              <p:nvPr/>
            </p:nvSpPr>
            <p:spPr>
              <a:xfrm rot="10800000">
                <a:off x="7820987" y="4057462"/>
                <a:ext cx="10966" cy="1025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3"/>
              <p:cNvSpPr/>
              <p:nvPr/>
            </p:nvSpPr>
            <p:spPr>
              <a:xfrm rot="10800000">
                <a:off x="4906662" y="4036111"/>
                <a:ext cx="48072" cy="39881"/>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3"/>
              <p:cNvSpPr/>
              <p:nvPr/>
            </p:nvSpPr>
            <p:spPr>
              <a:xfrm rot="10800000">
                <a:off x="4813516" y="4037588"/>
                <a:ext cx="50803" cy="43059"/>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3"/>
              <p:cNvSpPr/>
              <p:nvPr/>
            </p:nvSpPr>
            <p:spPr>
              <a:xfrm rot="10800000">
                <a:off x="7229886" y="4072949"/>
                <a:ext cx="19157" cy="15711"/>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3"/>
              <p:cNvSpPr/>
              <p:nvPr/>
            </p:nvSpPr>
            <p:spPr>
              <a:xfrm rot="10800000">
                <a:off x="7704387" y="4079529"/>
                <a:ext cx="12801" cy="11861"/>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3"/>
              <p:cNvSpPr/>
              <p:nvPr/>
            </p:nvSpPr>
            <p:spPr>
              <a:xfrm rot="10800000">
                <a:off x="8536879" y="4089555"/>
                <a:ext cx="4610" cy="4566"/>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3"/>
              <p:cNvSpPr/>
              <p:nvPr/>
            </p:nvSpPr>
            <p:spPr>
              <a:xfrm rot="10800000">
                <a:off x="8419384" y="4090450"/>
                <a:ext cx="5505" cy="5505"/>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3"/>
              <p:cNvSpPr/>
              <p:nvPr/>
            </p:nvSpPr>
            <p:spPr>
              <a:xfrm rot="10800000">
                <a:off x="8655270" y="4094881"/>
                <a:ext cx="3849" cy="237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3"/>
              <p:cNvSpPr/>
              <p:nvPr/>
            </p:nvSpPr>
            <p:spPr>
              <a:xfrm rot="10800000">
                <a:off x="8300994" y="4096806"/>
                <a:ext cx="7296" cy="6445"/>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3"/>
              <p:cNvSpPr/>
              <p:nvPr/>
            </p:nvSpPr>
            <p:spPr>
              <a:xfrm rot="10800000">
                <a:off x="8772765" y="4104102"/>
                <a:ext cx="2775" cy="2238"/>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3"/>
              <p:cNvSpPr/>
              <p:nvPr/>
            </p:nvSpPr>
            <p:spPr>
              <a:xfrm rot="10800000">
                <a:off x="5013862" y="4073128"/>
                <a:ext cx="51071" cy="39210"/>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3"/>
              <p:cNvSpPr/>
              <p:nvPr/>
            </p:nvSpPr>
            <p:spPr>
              <a:xfrm rot="10800000">
                <a:off x="8183499" y="4107772"/>
                <a:ext cx="8236" cy="8236"/>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3"/>
              <p:cNvSpPr/>
              <p:nvPr/>
            </p:nvSpPr>
            <p:spPr>
              <a:xfrm rot="10800000">
                <a:off x="7587832" y="4104102"/>
                <a:ext cx="16427" cy="12801"/>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3"/>
              <p:cNvSpPr/>
              <p:nvPr/>
            </p:nvSpPr>
            <p:spPr>
              <a:xfrm rot="10800000">
                <a:off x="7115122" y="4099894"/>
                <a:ext cx="20052" cy="17009"/>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3"/>
              <p:cNvSpPr/>
              <p:nvPr/>
            </p:nvSpPr>
            <p:spPr>
              <a:xfrm rot="10800000">
                <a:off x="8891155" y="4119589"/>
                <a:ext cx="45" cy="940"/>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3"/>
              <p:cNvSpPr/>
              <p:nvPr/>
            </p:nvSpPr>
            <p:spPr>
              <a:xfrm rot="10800000">
                <a:off x="4924610" y="4081319"/>
                <a:ext cx="48072" cy="41448"/>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3"/>
              <p:cNvSpPr/>
              <p:nvPr/>
            </p:nvSpPr>
            <p:spPr>
              <a:xfrm rot="10800000">
                <a:off x="4832628" y="4079484"/>
                <a:ext cx="51698" cy="43686"/>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3"/>
              <p:cNvSpPr/>
              <p:nvPr/>
            </p:nvSpPr>
            <p:spPr>
              <a:xfrm rot="10800000">
                <a:off x="8065064" y="4122319"/>
                <a:ext cx="10966" cy="9176"/>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3"/>
              <p:cNvSpPr/>
              <p:nvPr/>
            </p:nvSpPr>
            <p:spPr>
              <a:xfrm rot="10800000">
                <a:off x="7474634" y="4133285"/>
                <a:ext cx="15890" cy="1096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3"/>
              <p:cNvSpPr/>
              <p:nvPr/>
            </p:nvSpPr>
            <p:spPr>
              <a:xfrm rot="10800000">
                <a:off x="7000357" y="4126303"/>
                <a:ext cx="21888" cy="1884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3"/>
              <p:cNvSpPr/>
              <p:nvPr/>
            </p:nvSpPr>
            <p:spPr>
              <a:xfrm rot="10800000">
                <a:off x="5132565" y="4107548"/>
                <a:ext cx="44402" cy="37643"/>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3"/>
              <p:cNvSpPr/>
              <p:nvPr/>
            </p:nvSpPr>
            <p:spPr>
              <a:xfrm rot="10800000">
                <a:off x="7949628" y="4141387"/>
                <a:ext cx="12578" cy="11100"/>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3"/>
              <p:cNvSpPr/>
              <p:nvPr/>
            </p:nvSpPr>
            <p:spPr>
              <a:xfrm rot="10800000">
                <a:off x="5035749" y="4120484"/>
                <a:ext cx="47401" cy="40866"/>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3"/>
              <p:cNvSpPr/>
              <p:nvPr/>
            </p:nvSpPr>
            <p:spPr>
              <a:xfrm rot="10800000">
                <a:off x="4941932" y="4124110"/>
                <a:ext cx="50803" cy="42791"/>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3"/>
              <p:cNvSpPr/>
              <p:nvPr/>
            </p:nvSpPr>
            <p:spPr>
              <a:xfrm rot="10800000">
                <a:off x="6880982" y="4151458"/>
                <a:ext cx="25603" cy="19426"/>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3"/>
              <p:cNvSpPr/>
              <p:nvPr/>
            </p:nvSpPr>
            <p:spPr>
              <a:xfrm rot="10800000">
                <a:off x="7359198" y="4156382"/>
                <a:ext cx="16427" cy="16069"/>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3"/>
              <p:cNvSpPr/>
              <p:nvPr/>
            </p:nvSpPr>
            <p:spPr>
              <a:xfrm rot="10800000">
                <a:off x="7833744" y="4163319"/>
                <a:ext cx="12801" cy="11861"/>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3"/>
              <p:cNvSpPr/>
              <p:nvPr/>
            </p:nvSpPr>
            <p:spPr>
              <a:xfrm rot="10800000">
                <a:off x="5246390" y="4138522"/>
                <a:ext cx="43507" cy="36658"/>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3"/>
              <p:cNvSpPr/>
              <p:nvPr/>
            </p:nvSpPr>
            <p:spPr>
              <a:xfrm rot="10800000">
                <a:off x="8667131" y="4175136"/>
                <a:ext cx="4566" cy="4610"/>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3"/>
              <p:cNvSpPr/>
              <p:nvPr/>
            </p:nvSpPr>
            <p:spPr>
              <a:xfrm rot="10800000">
                <a:off x="8548025" y="4175986"/>
                <a:ext cx="6177" cy="5685"/>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3"/>
              <p:cNvSpPr/>
              <p:nvPr/>
            </p:nvSpPr>
            <p:spPr>
              <a:xfrm rot="10800000">
                <a:off x="8784626" y="4179702"/>
                <a:ext cx="3670" cy="3715"/>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3"/>
              <p:cNvSpPr/>
              <p:nvPr/>
            </p:nvSpPr>
            <p:spPr>
              <a:xfrm rot="10800000">
                <a:off x="8430306" y="4181537"/>
                <a:ext cx="7341" cy="666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3"/>
              <p:cNvSpPr/>
              <p:nvPr/>
            </p:nvSpPr>
            <p:spPr>
              <a:xfrm rot="10800000">
                <a:off x="8902345" y="4190936"/>
                <a:ext cx="2551" cy="1567"/>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3"/>
              <p:cNvSpPr/>
              <p:nvPr/>
            </p:nvSpPr>
            <p:spPr>
              <a:xfrm rot="10800000">
                <a:off x="6769261" y="4175136"/>
                <a:ext cx="24394" cy="20232"/>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3"/>
              <p:cNvSpPr/>
              <p:nvPr/>
            </p:nvSpPr>
            <p:spPr>
              <a:xfrm rot="10800000">
                <a:off x="5147784" y="4157814"/>
                <a:ext cx="46237" cy="39299"/>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3"/>
              <p:cNvSpPr/>
              <p:nvPr/>
            </p:nvSpPr>
            <p:spPr>
              <a:xfrm rot="10800000">
                <a:off x="8312811" y="4191563"/>
                <a:ext cx="8236" cy="8236"/>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3"/>
              <p:cNvSpPr/>
              <p:nvPr/>
            </p:nvSpPr>
            <p:spPr>
              <a:xfrm rot="10800000">
                <a:off x="7244433" y="4182745"/>
                <a:ext cx="20097" cy="17054"/>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3"/>
              <p:cNvSpPr/>
              <p:nvPr/>
            </p:nvSpPr>
            <p:spPr>
              <a:xfrm rot="10800000">
                <a:off x="7718755" y="4190936"/>
                <a:ext cx="14234" cy="9758"/>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3"/>
              <p:cNvSpPr/>
              <p:nvPr/>
            </p:nvSpPr>
            <p:spPr>
              <a:xfrm rot="10800000">
                <a:off x="5361826" y="4165826"/>
                <a:ext cx="41940" cy="35808"/>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3"/>
              <p:cNvSpPr/>
              <p:nvPr/>
            </p:nvSpPr>
            <p:spPr>
              <a:xfrm rot="10800000">
                <a:off x="9020511" y="4206110"/>
                <a:ext cx="45" cy="45"/>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3"/>
              <p:cNvSpPr/>
              <p:nvPr/>
            </p:nvSpPr>
            <p:spPr>
              <a:xfrm rot="10800000">
                <a:off x="5053027" y="4166676"/>
                <a:ext cx="48341" cy="41358"/>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3"/>
              <p:cNvSpPr/>
              <p:nvPr/>
            </p:nvSpPr>
            <p:spPr>
              <a:xfrm rot="10800000">
                <a:off x="4961045" y="4165155"/>
                <a:ext cx="51966" cy="44536"/>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3"/>
              <p:cNvSpPr/>
              <p:nvPr/>
            </p:nvSpPr>
            <p:spPr>
              <a:xfrm rot="10800000">
                <a:off x="8196032" y="4209198"/>
                <a:ext cx="10384" cy="6983"/>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3"/>
              <p:cNvSpPr/>
              <p:nvPr/>
            </p:nvSpPr>
            <p:spPr>
              <a:xfrm rot="10800000">
                <a:off x="6650915" y="4195815"/>
                <a:ext cx="24305" cy="2193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3"/>
              <p:cNvSpPr/>
              <p:nvPr/>
            </p:nvSpPr>
            <p:spPr>
              <a:xfrm rot="10800000">
                <a:off x="5477755" y="4189862"/>
                <a:ext cx="39836" cy="33704"/>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3"/>
              <p:cNvSpPr/>
              <p:nvPr/>
            </p:nvSpPr>
            <p:spPr>
              <a:xfrm rot="10800000">
                <a:off x="7602066" y="4216405"/>
                <a:ext cx="15845" cy="11638"/>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3"/>
              <p:cNvSpPr/>
              <p:nvPr/>
            </p:nvSpPr>
            <p:spPr>
              <a:xfrm rot="10800000">
                <a:off x="7129221" y="4209512"/>
                <a:ext cx="18710" cy="18531"/>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3"/>
              <p:cNvSpPr/>
              <p:nvPr/>
            </p:nvSpPr>
            <p:spPr>
              <a:xfrm rot="10800000">
                <a:off x="5261609" y="4191518"/>
                <a:ext cx="44402" cy="37777"/>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3"/>
              <p:cNvSpPr/>
              <p:nvPr/>
            </p:nvSpPr>
            <p:spPr>
              <a:xfrm rot="10800000">
                <a:off x="8079656" y="4225267"/>
                <a:ext cx="10966" cy="1096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3"/>
              <p:cNvSpPr/>
              <p:nvPr/>
            </p:nvSpPr>
            <p:spPr>
              <a:xfrm rot="10800000">
                <a:off x="6536732" y="4213719"/>
                <a:ext cx="26453" cy="22604"/>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3"/>
              <p:cNvSpPr/>
              <p:nvPr/>
            </p:nvSpPr>
            <p:spPr>
              <a:xfrm rot="10800000">
                <a:off x="5594310" y="4209556"/>
                <a:ext cx="38941" cy="33033"/>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3"/>
              <p:cNvSpPr/>
              <p:nvPr/>
            </p:nvSpPr>
            <p:spPr>
              <a:xfrm rot="10800000">
                <a:off x="5164166" y="4206110"/>
                <a:ext cx="47132" cy="40194"/>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3"/>
              <p:cNvSpPr/>
              <p:nvPr/>
            </p:nvSpPr>
            <p:spPr>
              <a:xfrm rot="10800000">
                <a:off x="4791002" y="4198501"/>
                <a:ext cx="58994" cy="50489"/>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3"/>
              <p:cNvSpPr/>
              <p:nvPr/>
            </p:nvSpPr>
            <p:spPr>
              <a:xfrm rot="10800000">
                <a:off x="6418611" y="4227595"/>
                <a:ext cx="28915" cy="24215"/>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3"/>
              <p:cNvSpPr/>
              <p:nvPr/>
            </p:nvSpPr>
            <p:spPr>
              <a:xfrm rot="10800000">
                <a:off x="5071244" y="4208840"/>
                <a:ext cx="49907" cy="43014"/>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3"/>
              <p:cNvSpPr/>
              <p:nvPr/>
            </p:nvSpPr>
            <p:spPr>
              <a:xfrm rot="10800000">
                <a:off x="7014009" y="4235249"/>
                <a:ext cx="22828" cy="19471"/>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3"/>
              <p:cNvSpPr/>
              <p:nvPr/>
            </p:nvSpPr>
            <p:spPr>
              <a:xfrm rot="10800000">
                <a:off x="7488555" y="4239814"/>
                <a:ext cx="18262" cy="15666"/>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3"/>
              <p:cNvSpPr/>
              <p:nvPr/>
            </p:nvSpPr>
            <p:spPr>
              <a:xfrm rot="10800000">
                <a:off x="5711536" y="4224864"/>
                <a:ext cx="37419" cy="3146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3"/>
              <p:cNvSpPr/>
              <p:nvPr/>
            </p:nvSpPr>
            <p:spPr>
              <a:xfrm rot="10800000">
                <a:off x="7963996" y="4248901"/>
                <a:ext cx="11861" cy="10071"/>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3"/>
              <p:cNvSpPr/>
              <p:nvPr/>
            </p:nvSpPr>
            <p:spPr>
              <a:xfrm rot="10800000">
                <a:off x="5375478" y="4222492"/>
                <a:ext cx="43507" cy="36882"/>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3"/>
              <p:cNvSpPr/>
              <p:nvPr/>
            </p:nvSpPr>
            <p:spPr>
              <a:xfrm rot="10800000">
                <a:off x="6301116" y="4237934"/>
                <a:ext cx="30750" cy="25603"/>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3"/>
              <p:cNvSpPr/>
              <p:nvPr/>
            </p:nvSpPr>
            <p:spPr>
              <a:xfrm rot="10800000">
                <a:off x="8796443" y="4260762"/>
                <a:ext cx="4610" cy="4610"/>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3"/>
              <p:cNvSpPr/>
              <p:nvPr/>
            </p:nvSpPr>
            <p:spPr>
              <a:xfrm rot="10800000">
                <a:off x="8677650" y="4262463"/>
                <a:ext cx="5908" cy="3894"/>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3"/>
              <p:cNvSpPr/>
              <p:nvPr/>
            </p:nvSpPr>
            <p:spPr>
              <a:xfrm rot="10800000">
                <a:off x="5829345" y="4236681"/>
                <a:ext cx="36166" cy="30526"/>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3"/>
              <p:cNvSpPr/>
              <p:nvPr/>
            </p:nvSpPr>
            <p:spPr>
              <a:xfrm rot="10800000">
                <a:off x="8913938" y="4265327"/>
                <a:ext cx="3670" cy="3670"/>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3"/>
              <p:cNvSpPr/>
              <p:nvPr/>
            </p:nvSpPr>
            <p:spPr>
              <a:xfrm rot="10800000">
                <a:off x="6183352" y="4244335"/>
                <a:ext cx="31914" cy="26498"/>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3"/>
              <p:cNvSpPr/>
              <p:nvPr/>
            </p:nvSpPr>
            <p:spPr>
              <a:xfrm rot="10800000">
                <a:off x="5943125" y="4243485"/>
                <a:ext cx="33525" cy="29228"/>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3"/>
              <p:cNvSpPr/>
              <p:nvPr/>
            </p:nvSpPr>
            <p:spPr>
              <a:xfrm rot="10800000">
                <a:off x="8559841" y="4266894"/>
                <a:ext cx="7117" cy="6759"/>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3"/>
              <p:cNvSpPr/>
              <p:nvPr/>
            </p:nvSpPr>
            <p:spPr>
              <a:xfrm rot="10800000">
                <a:off x="6065230" y="4246170"/>
                <a:ext cx="33480" cy="27483"/>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3"/>
              <p:cNvSpPr/>
              <p:nvPr/>
            </p:nvSpPr>
            <p:spPr>
              <a:xfrm rot="10800000">
                <a:off x="9031433" y="4276249"/>
                <a:ext cx="2775" cy="1880"/>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3"/>
              <p:cNvSpPr/>
              <p:nvPr/>
            </p:nvSpPr>
            <p:spPr>
              <a:xfrm rot="10800000">
                <a:off x="6898349" y="4258032"/>
                <a:ext cx="24618" cy="20545"/>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3"/>
              <p:cNvSpPr/>
              <p:nvPr/>
            </p:nvSpPr>
            <p:spPr>
              <a:xfrm rot="10800000">
                <a:off x="5277096" y="4242545"/>
                <a:ext cx="45342" cy="39299"/>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3"/>
              <p:cNvSpPr/>
              <p:nvPr/>
            </p:nvSpPr>
            <p:spPr>
              <a:xfrm rot="10800000">
                <a:off x="7371955" y="4266984"/>
                <a:ext cx="19157" cy="16606"/>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3"/>
              <p:cNvSpPr/>
              <p:nvPr/>
            </p:nvSpPr>
            <p:spPr>
              <a:xfrm rot="10800000">
                <a:off x="7845561" y="4271639"/>
                <a:ext cx="17367" cy="12846"/>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3"/>
              <p:cNvSpPr/>
              <p:nvPr/>
            </p:nvSpPr>
            <p:spPr>
              <a:xfrm rot="10800000">
                <a:off x="8442167" y="4276697"/>
                <a:ext cx="8236" cy="8057"/>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3"/>
              <p:cNvSpPr/>
              <p:nvPr/>
            </p:nvSpPr>
            <p:spPr>
              <a:xfrm rot="10800000">
                <a:off x="5491138" y="4249796"/>
                <a:ext cx="40776" cy="35092"/>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3"/>
              <p:cNvSpPr/>
              <p:nvPr/>
            </p:nvSpPr>
            <p:spPr>
              <a:xfrm rot="10800000">
                <a:off x="4851741" y="4118559"/>
                <a:ext cx="116376" cy="16950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3"/>
              <p:cNvSpPr/>
              <p:nvPr/>
            </p:nvSpPr>
            <p:spPr>
              <a:xfrm rot="10800000">
                <a:off x="9149823" y="4292631"/>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3"/>
              <p:cNvSpPr/>
              <p:nvPr/>
            </p:nvSpPr>
            <p:spPr>
              <a:xfrm rot="10800000">
                <a:off x="5181488" y="4251631"/>
                <a:ext cx="48967" cy="4149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3"/>
              <p:cNvSpPr/>
              <p:nvPr/>
            </p:nvSpPr>
            <p:spPr>
              <a:xfrm rot="10800000">
                <a:off x="5089462" y="4250736"/>
                <a:ext cx="51698" cy="44536"/>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3"/>
              <p:cNvSpPr/>
              <p:nvPr/>
            </p:nvSpPr>
            <p:spPr>
              <a:xfrm rot="10800000">
                <a:off x="8325567" y="4291736"/>
                <a:ext cx="10966" cy="9176"/>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3"/>
              <p:cNvSpPr/>
              <p:nvPr/>
            </p:nvSpPr>
            <p:spPr>
              <a:xfrm rot="10800000">
                <a:off x="6782644" y="4278935"/>
                <a:ext cx="26229" cy="22783"/>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3"/>
              <p:cNvSpPr/>
              <p:nvPr/>
            </p:nvSpPr>
            <p:spPr>
              <a:xfrm rot="10800000">
                <a:off x="4805549" y="4250870"/>
                <a:ext cx="60829" cy="50937"/>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3"/>
              <p:cNvSpPr/>
              <p:nvPr/>
            </p:nvSpPr>
            <p:spPr>
              <a:xfrm rot="10800000">
                <a:off x="5606798" y="4272623"/>
                <a:ext cx="40150" cy="34644"/>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3"/>
              <p:cNvSpPr/>
              <p:nvPr/>
            </p:nvSpPr>
            <p:spPr>
              <a:xfrm rot="10800000">
                <a:off x="7258085" y="4292542"/>
                <a:ext cx="23141" cy="18396"/>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3"/>
              <p:cNvSpPr/>
              <p:nvPr/>
            </p:nvSpPr>
            <p:spPr>
              <a:xfrm rot="10800000">
                <a:off x="7732631" y="4297868"/>
                <a:ext cx="14637" cy="13204"/>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3"/>
              <p:cNvSpPr/>
              <p:nvPr/>
            </p:nvSpPr>
            <p:spPr>
              <a:xfrm rot="10800000">
                <a:off x="5390025" y="4276204"/>
                <a:ext cx="44447" cy="38225"/>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3"/>
              <p:cNvSpPr/>
              <p:nvPr/>
            </p:nvSpPr>
            <p:spPr>
              <a:xfrm rot="10800000">
                <a:off x="6665149" y="4297197"/>
                <a:ext cx="27393" cy="22514"/>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3"/>
              <p:cNvSpPr/>
              <p:nvPr/>
            </p:nvSpPr>
            <p:spPr>
              <a:xfrm rot="10800000">
                <a:off x="8208072" y="4312684"/>
                <a:ext cx="12399" cy="7520"/>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3"/>
              <p:cNvSpPr/>
              <p:nvPr/>
            </p:nvSpPr>
            <p:spPr>
              <a:xfrm rot="10800000">
                <a:off x="5723398" y="4292631"/>
                <a:ext cx="38315" cy="33167"/>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3"/>
              <p:cNvSpPr/>
              <p:nvPr/>
            </p:nvSpPr>
            <p:spPr>
              <a:xfrm rot="10800000">
                <a:off x="5292583" y="4290796"/>
                <a:ext cx="48072" cy="40597"/>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3"/>
              <p:cNvSpPr/>
              <p:nvPr/>
            </p:nvSpPr>
            <p:spPr>
              <a:xfrm rot="10800000">
                <a:off x="6548594" y="4311430"/>
                <a:ext cx="23723" cy="22604"/>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3"/>
              <p:cNvSpPr/>
              <p:nvPr/>
            </p:nvSpPr>
            <p:spPr>
              <a:xfrm rot="10800000">
                <a:off x="4919150" y="4285380"/>
                <a:ext cx="58994" cy="50579"/>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3"/>
              <p:cNvSpPr/>
              <p:nvPr/>
            </p:nvSpPr>
            <p:spPr>
              <a:xfrm rot="10800000">
                <a:off x="7143320" y="4318144"/>
                <a:ext cx="20097" cy="19157"/>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3"/>
              <p:cNvSpPr/>
              <p:nvPr/>
            </p:nvSpPr>
            <p:spPr>
              <a:xfrm rot="10800000">
                <a:off x="5198766" y="4294422"/>
                <a:ext cx="50803" cy="43059"/>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3"/>
              <p:cNvSpPr/>
              <p:nvPr/>
            </p:nvSpPr>
            <p:spPr>
              <a:xfrm rot="10800000">
                <a:off x="7615136" y="4323560"/>
                <a:ext cx="20724" cy="15576"/>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3"/>
              <p:cNvSpPr/>
              <p:nvPr/>
            </p:nvSpPr>
            <p:spPr>
              <a:xfrm rot="10800000">
                <a:off x="5840893" y="4308118"/>
                <a:ext cx="37375" cy="319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3"/>
              <p:cNvSpPr/>
              <p:nvPr/>
            </p:nvSpPr>
            <p:spPr>
              <a:xfrm rot="10800000">
                <a:off x="8092412" y="4330901"/>
                <a:ext cx="11861" cy="12040"/>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3"/>
              <p:cNvSpPr/>
              <p:nvPr/>
            </p:nvSpPr>
            <p:spPr>
              <a:xfrm rot="10800000">
                <a:off x="5503895" y="4307178"/>
                <a:ext cx="43507" cy="36658"/>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3"/>
              <p:cNvSpPr/>
              <p:nvPr/>
            </p:nvSpPr>
            <p:spPr>
              <a:xfrm rot="10800000">
                <a:off x="6430651" y="4321680"/>
                <a:ext cx="26498" cy="25692"/>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3"/>
              <p:cNvSpPr/>
              <p:nvPr/>
            </p:nvSpPr>
            <p:spPr>
              <a:xfrm rot="10800000">
                <a:off x="8925799" y="4346164"/>
                <a:ext cx="4566" cy="3894"/>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3"/>
              <p:cNvSpPr/>
              <p:nvPr/>
            </p:nvSpPr>
            <p:spPr>
              <a:xfrm rot="10800000">
                <a:off x="5958388" y="4319935"/>
                <a:ext cx="35316" cy="30482"/>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3"/>
              <p:cNvSpPr/>
              <p:nvPr/>
            </p:nvSpPr>
            <p:spPr>
              <a:xfrm rot="10800000">
                <a:off x="8807364" y="4346388"/>
                <a:ext cx="5505" cy="5505"/>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3"/>
              <p:cNvSpPr/>
              <p:nvPr/>
            </p:nvSpPr>
            <p:spPr>
              <a:xfrm rot="10800000">
                <a:off x="6312708" y="4327231"/>
                <a:ext cx="30750" cy="26498"/>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3"/>
              <p:cNvSpPr/>
              <p:nvPr/>
            </p:nvSpPr>
            <p:spPr>
              <a:xfrm rot="10800000">
                <a:off x="9043294" y="4350953"/>
                <a:ext cx="3670" cy="3670"/>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3"/>
              <p:cNvSpPr/>
              <p:nvPr/>
            </p:nvSpPr>
            <p:spPr>
              <a:xfrm rot="10800000">
                <a:off x="6075883" y="4326335"/>
                <a:ext cx="34644" cy="29586"/>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3"/>
              <p:cNvSpPr/>
              <p:nvPr/>
            </p:nvSpPr>
            <p:spPr>
              <a:xfrm rot="10800000">
                <a:off x="6194273" y="4329021"/>
                <a:ext cx="32630" cy="28288"/>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3"/>
              <p:cNvSpPr/>
              <p:nvPr/>
            </p:nvSpPr>
            <p:spPr>
              <a:xfrm rot="10800000">
                <a:off x="8688974" y="4351849"/>
                <a:ext cx="7341" cy="6401"/>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3"/>
              <p:cNvSpPr/>
              <p:nvPr/>
            </p:nvSpPr>
            <p:spPr>
              <a:xfrm rot="10800000">
                <a:off x="4819200" y="4308521"/>
                <a:ext cx="61724" cy="52503"/>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3"/>
              <p:cNvSpPr/>
              <p:nvPr/>
            </p:nvSpPr>
            <p:spPr>
              <a:xfrm rot="10800000">
                <a:off x="7027660" y="4340927"/>
                <a:ext cx="23723" cy="20545"/>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3"/>
              <p:cNvSpPr/>
              <p:nvPr/>
            </p:nvSpPr>
            <p:spPr>
              <a:xfrm rot="10800000">
                <a:off x="9161685" y="4361875"/>
                <a:ext cx="1880" cy="1880"/>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3"/>
              <p:cNvSpPr/>
              <p:nvPr/>
            </p:nvSpPr>
            <p:spPr>
              <a:xfrm rot="10800000">
                <a:off x="5405512" y="4327231"/>
                <a:ext cx="46237" cy="39255"/>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3"/>
              <p:cNvSpPr/>
              <p:nvPr/>
            </p:nvSpPr>
            <p:spPr>
              <a:xfrm rot="10800000">
                <a:off x="7502475" y="4349879"/>
                <a:ext cx="19784" cy="16740"/>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3"/>
              <p:cNvSpPr/>
              <p:nvPr/>
            </p:nvSpPr>
            <p:spPr>
              <a:xfrm rot="10800000">
                <a:off x="7977647" y="4355474"/>
                <a:ext cx="14592" cy="12801"/>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3"/>
              <p:cNvSpPr/>
              <p:nvPr/>
            </p:nvSpPr>
            <p:spPr>
              <a:xfrm rot="10800000">
                <a:off x="8571479" y="4363755"/>
                <a:ext cx="9489" cy="5685"/>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3"/>
              <p:cNvSpPr/>
              <p:nvPr/>
            </p:nvSpPr>
            <p:spPr>
              <a:xfrm rot="10800000">
                <a:off x="5619555" y="4333631"/>
                <a:ext cx="41940" cy="3598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3"/>
              <p:cNvSpPr/>
              <p:nvPr/>
            </p:nvSpPr>
            <p:spPr>
              <a:xfrm rot="10800000">
                <a:off x="4979441" y="4203559"/>
                <a:ext cx="116779" cy="171341"/>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3"/>
              <p:cNvSpPr/>
              <p:nvPr/>
            </p:nvSpPr>
            <p:spPr>
              <a:xfrm rot="10800000">
                <a:off x="9279180" y="4378257"/>
                <a:ext cx="45" cy="45"/>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3"/>
              <p:cNvSpPr/>
              <p:nvPr/>
            </p:nvSpPr>
            <p:spPr>
              <a:xfrm rot="10800000">
                <a:off x="5310800" y="4337257"/>
                <a:ext cx="48072" cy="41448"/>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3"/>
              <p:cNvSpPr/>
              <p:nvPr/>
            </p:nvSpPr>
            <p:spPr>
              <a:xfrm rot="10800000">
                <a:off x="5210627" y="4336362"/>
                <a:ext cx="51653" cy="43999"/>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3"/>
              <p:cNvSpPr/>
              <p:nvPr/>
            </p:nvSpPr>
            <p:spPr>
              <a:xfrm rot="10800000">
                <a:off x="6910434" y="4360532"/>
                <a:ext cx="28020" cy="23230"/>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3"/>
              <p:cNvSpPr/>
              <p:nvPr/>
            </p:nvSpPr>
            <p:spPr>
              <a:xfrm rot="10800000">
                <a:off x="8454655" y="4378526"/>
                <a:ext cx="10340" cy="7072"/>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3"/>
              <p:cNvSpPr/>
              <p:nvPr/>
            </p:nvSpPr>
            <p:spPr>
              <a:xfrm rot="10800000">
                <a:off x="4933741" y="4338152"/>
                <a:ext cx="60516" cy="51519"/>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3"/>
              <p:cNvSpPr/>
              <p:nvPr/>
            </p:nvSpPr>
            <p:spPr>
              <a:xfrm rot="10800000">
                <a:off x="5735215" y="4357265"/>
                <a:ext cx="40776" cy="34197"/>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3"/>
              <p:cNvSpPr/>
              <p:nvPr/>
            </p:nvSpPr>
            <p:spPr>
              <a:xfrm rot="10800000">
                <a:off x="7387442" y="4376377"/>
                <a:ext cx="20769" cy="17949"/>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3"/>
              <p:cNvSpPr/>
              <p:nvPr/>
            </p:nvSpPr>
            <p:spPr>
              <a:xfrm rot="10800000">
                <a:off x="7861764" y="4384658"/>
                <a:ext cx="15845" cy="10026"/>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3"/>
              <p:cNvSpPr/>
              <p:nvPr/>
            </p:nvSpPr>
            <p:spPr>
              <a:xfrm rot="10800000">
                <a:off x="5519382" y="4360935"/>
                <a:ext cx="44402" cy="37777"/>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3"/>
              <p:cNvSpPr/>
              <p:nvPr/>
            </p:nvSpPr>
            <p:spPr>
              <a:xfrm rot="10800000">
                <a:off x="6794505" y="4380092"/>
                <a:ext cx="22828" cy="22828"/>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3"/>
              <p:cNvSpPr/>
              <p:nvPr/>
            </p:nvSpPr>
            <p:spPr>
              <a:xfrm rot="10800000">
                <a:off x="8338324" y="4393744"/>
                <a:ext cx="10071" cy="1096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3"/>
              <p:cNvSpPr/>
              <p:nvPr/>
            </p:nvSpPr>
            <p:spPr>
              <a:xfrm rot="10800000">
                <a:off x="5852083" y="4376064"/>
                <a:ext cx="38941" cy="33212"/>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3"/>
              <p:cNvSpPr/>
              <p:nvPr/>
            </p:nvSpPr>
            <p:spPr>
              <a:xfrm rot="10800000">
                <a:off x="5421939" y="4375527"/>
                <a:ext cx="47401" cy="40821"/>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3"/>
              <p:cNvSpPr/>
              <p:nvPr/>
            </p:nvSpPr>
            <p:spPr>
              <a:xfrm rot="10800000">
                <a:off x="6677010" y="4392849"/>
                <a:ext cx="29184" cy="24618"/>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3"/>
              <p:cNvSpPr/>
              <p:nvPr/>
            </p:nvSpPr>
            <p:spPr>
              <a:xfrm rot="10800000">
                <a:off x="7272677" y="4401040"/>
                <a:ext cx="22828" cy="19650"/>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3"/>
              <p:cNvSpPr/>
              <p:nvPr/>
            </p:nvSpPr>
            <p:spPr>
              <a:xfrm rot="10800000">
                <a:off x="7746283" y="4406143"/>
                <a:ext cx="16427" cy="16024"/>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3"/>
              <p:cNvSpPr/>
              <p:nvPr/>
            </p:nvSpPr>
            <p:spPr>
              <a:xfrm rot="10800000">
                <a:off x="5320513" y="4380943"/>
                <a:ext cx="58054" cy="42030"/>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3"/>
              <p:cNvSpPr/>
              <p:nvPr/>
            </p:nvSpPr>
            <p:spPr>
              <a:xfrm rot="10800000">
                <a:off x="5046671" y="4372796"/>
                <a:ext cx="58949" cy="50579"/>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3"/>
              <p:cNvSpPr/>
              <p:nvPr/>
            </p:nvSpPr>
            <p:spPr>
              <a:xfrm rot="10800000">
                <a:off x="5969310" y="4391909"/>
                <a:ext cx="36479" cy="319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3"/>
              <p:cNvSpPr/>
              <p:nvPr/>
            </p:nvSpPr>
            <p:spPr>
              <a:xfrm rot="10800000">
                <a:off x="4830167" y="4372796"/>
                <a:ext cx="63514" cy="53802"/>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3"/>
              <p:cNvSpPr/>
              <p:nvPr/>
            </p:nvSpPr>
            <p:spPr>
              <a:xfrm rot="10800000">
                <a:off x="8221008" y="4415542"/>
                <a:ext cx="12622" cy="11996"/>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3"/>
              <p:cNvSpPr/>
              <p:nvPr/>
            </p:nvSpPr>
            <p:spPr>
              <a:xfrm rot="10800000">
                <a:off x="5633206" y="4390969"/>
                <a:ext cx="43551" cy="36882"/>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3"/>
              <p:cNvSpPr/>
              <p:nvPr/>
            </p:nvSpPr>
            <p:spPr>
              <a:xfrm rot="10800000">
                <a:off x="6559515" y="4403770"/>
                <a:ext cx="30079" cy="25200"/>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3"/>
              <p:cNvSpPr/>
              <p:nvPr/>
            </p:nvSpPr>
            <p:spPr>
              <a:xfrm rot="10800000">
                <a:off x="6086805" y="4402875"/>
                <a:ext cx="36479" cy="30661"/>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3"/>
              <p:cNvSpPr/>
              <p:nvPr/>
            </p:nvSpPr>
            <p:spPr>
              <a:xfrm rot="10800000">
                <a:off x="9055111" y="4431745"/>
                <a:ext cx="4610" cy="3939"/>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3"/>
              <p:cNvSpPr/>
              <p:nvPr/>
            </p:nvSpPr>
            <p:spPr>
              <a:xfrm rot="10800000">
                <a:off x="8936721" y="4431074"/>
                <a:ext cx="5505" cy="5774"/>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3"/>
              <p:cNvSpPr/>
              <p:nvPr/>
            </p:nvSpPr>
            <p:spPr>
              <a:xfrm rot="10800000">
                <a:off x="6441125" y="4410081"/>
                <a:ext cx="31645" cy="26766"/>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3"/>
              <p:cNvSpPr/>
              <p:nvPr/>
            </p:nvSpPr>
            <p:spPr>
              <a:xfrm rot="10800000">
                <a:off x="6323630" y="4413080"/>
                <a:ext cx="28244" cy="26050"/>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3"/>
              <p:cNvSpPr/>
              <p:nvPr/>
            </p:nvSpPr>
            <p:spPr>
              <a:xfrm rot="10800000">
                <a:off x="6205195" y="4410081"/>
                <a:ext cx="34420" cy="29184"/>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3"/>
              <p:cNvSpPr/>
              <p:nvPr/>
            </p:nvSpPr>
            <p:spPr>
              <a:xfrm rot="10800000">
                <a:off x="9172606" y="4437475"/>
                <a:ext cx="3715" cy="2775"/>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3"/>
              <p:cNvSpPr/>
              <p:nvPr/>
            </p:nvSpPr>
            <p:spPr>
              <a:xfrm rot="10800000">
                <a:off x="8819226" y="4436535"/>
                <a:ext cx="7341" cy="6445"/>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3"/>
              <p:cNvSpPr/>
              <p:nvPr/>
            </p:nvSpPr>
            <p:spPr>
              <a:xfrm rot="10800000">
                <a:off x="7156077" y="4423823"/>
                <a:ext cx="20992" cy="20097"/>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3"/>
              <p:cNvSpPr/>
              <p:nvPr/>
            </p:nvSpPr>
            <p:spPr>
              <a:xfrm rot="10800000">
                <a:off x="4947393" y="4396430"/>
                <a:ext cx="61679" cy="52414"/>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3"/>
              <p:cNvSpPr/>
              <p:nvPr/>
            </p:nvSpPr>
            <p:spPr>
              <a:xfrm rot="10800000">
                <a:off x="9290996" y="4447501"/>
                <a:ext cx="1880" cy="1835"/>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3"/>
              <p:cNvSpPr/>
              <p:nvPr/>
            </p:nvSpPr>
            <p:spPr>
              <a:xfrm rot="10800000">
                <a:off x="7631518" y="4433625"/>
                <a:ext cx="20097" cy="16651"/>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3"/>
              <p:cNvSpPr/>
              <p:nvPr/>
            </p:nvSpPr>
            <p:spPr>
              <a:xfrm rot="10800000">
                <a:off x="5533929" y="4411961"/>
                <a:ext cx="46506" cy="39299"/>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3"/>
              <p:cNvSpPr/>
              <p:nvPr/>
            </p:nvSpPr>
            <p:spPr>
              <a:xfrm rot="10800000">
                <a:off x="8106064" y="4439131"/>
                <a:ext cx="13697" cy="12936"/>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3"/>
              <p:cNvSpPr/>
              <p:nvPr/>
            </p:nvSpPr>
            <p:spPr>
              <a:xfrm rot="10800000">
                <a:off x="5748911" y="4418317"/>
                <a:ext cx="40776" cy="35092"/>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3"/>
              <p:cNvSpPr/>
              <p:nvPr/>
            </p:nvSpPr>
            <p:spPr>
              <a:xfrm rot="10800000">
                <a:off x="8700970" y="4448217"/>
                <a:ext cx="8102" cy="5729"/>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3"/>
              <p:cNvSpPr/>
              <p:nvPr/>
            </p:nvSpPr>
            <p:spPr>
              <a:xfrm rot="10800000">
                <a:off x="5101815" y="4290304"/>
                <a:ext cx="122240" cy="170804"/>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3"/>
              <p:cNvSpPr/>
              <p:nvPr/>
            </p:nvSpPr>
            <p:spPr>
              <a:xfrm rot="10800000">
                <a:off x="5439216" y="4423107"/>
                <a:ext cx="41045" cy="3934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3"/>
              <p:cNvSpPr/>
              <p:nvPr/>
            </p:nvSpPr>
            <p:spPr>
              <a:xfrm rot="10800000">
                <a:off x="9408491" y="4464778"/>
                <a:ext cx="45" cy="4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3"/>
              <p:cNvSpPr/>
              <p:nvPr/>
            </p:nvSpPr>
            <p:spPr>
              <a:xfrm rot="10800000">
                <a:off x="7040417" y="4444770"/>
                <a:ext cx="21888" cy="21888"/>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3"/>
              <p:cNvSpPr/>
              <p:nvPr/>
            </p:nvSpPr>
            <p:spPr>
              <a:xfrm rot="10800000">
                <a:off x="5339312" y="4422838"/>
                <a:ext cx="59307" cy="43820"/>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3"/>
              <p:cNvSpPr/>
              <p:nvPr/>
            </p:nvSpPr>
            <p:spPr>
              <a:xfrm rot="10800000">
                <a:off x="8584235" y="4460705"/>
                <a:ext cx="9131" cy="8683"/>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3"/>
              <p:cNvSpPr/>
              <p:nvPr/>
            </p:nvSpPr>
            <p:spPr>
              <a:xfrm rot="10800000">
                <a:off x="5864571" y="4441055"/>
                <a:ext cx="39881" cy="34197"/>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3"/>
              <p:cNvSpPr/>
              <p:nvPr/>
            </p:nvSpPr>
            <p:spPr>
              <a:xfrm rot="10800000">
                <a:off x="5069454" y="4425613"/>
                <a:ext cx="59889" cy="51564"/>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3"/>
              <p:cNvSpPr/>
              <p:nvPr/>
            </p:nvSpPr>
            <p:spPr>
              <a:xfrm rot="10800000">
                <a:off x="7516753" y="4459317"/>
                <a:ext cx="20992" cy="1812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3"/>
              <p:cNvSpPr/>
              <p:nvPr/>
            </p:nvSpPr>
            <p:spPr>
              <a:xfrm rot="10800000">
                <a:off x="7991075" y="4467553"/>
                <a:ext cx="15890" cy="10921"/>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3"/>
              <p:cNvSpPr/>
              <p:nvPr/>
            </p:nvSpPr>
            <p:spPr>
              <a:xfrm rot="10800000">
                <a:off x="5647798" y="4445621"/>
                <a:ext cx="44402" cy="37509"/>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3"/>
              <p:cNvSpPr/>
              <p:nvPr/>
            </p:nvSpPr>
            <p:spPr>
              <a:xfrm rot="10800000">
                <a:off x="6923370" y="4462495"/>
                <a:ext cx="23768" cy="22604"/>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3"/>
              <p:cNvSpPr/>
              <p:nvPr/>
            </p:nvSpPr>
            <p:spPr>
              <a:xfrm rot="10800000">
                <a:off x="8467636" y="4478430"/>
                <a:ext cx="10071" cy="10071"/>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3"/>
              <p:cNvSpPr/>
              <p:nvPr/>
            </p:nvSpPr>
            <p:spPr>
              <a:xfrm rot="10800000">
                <a:off x="5981171" y="4460213"/>
                <a:ext cx="38941" cy="3289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3"/>
              <p:cNvSpPr/>
              <p:nvPr/>
            </p:nvSpPr>
            <p:spPr>
              <a:xfrm rot="10800000">
                <a:off x="4841088" y="4444726"/>
                <a:ext cx="64454" cy="54741"/>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3"/>
              <p:cNvSpPr/>
              <p:nvPr/>
            </p:nvSpPr>
            <p:spPr>
              <a:xfrm rot="10800000">
                <a:off x="6806322" y="4476595"/>
                <a:ext cx="28065" cy="2408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3"/>
              <p:cNvSpPr/>
              <p:nvPr/>
            </p:nvSpPr>
            <p:spPr>
              <a:xfrm rot="10800000">
                <a:off x="5550356" y="4461108"/>
                <a:ext cx="47132" cy="39971"/>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3"/>
              <p:cNvSpPr/>
              <p:nvPr/>
            </p:nvSpPr>
            <p:spPr>
              <a:xfrm rot="10800000">
                <a:off x="7401093" y="4483935"/>
                <a:ext cx="22828" cy="19650"/>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3"/>
              <p:cNvSpPr/>
              <p:nvPr/>
            </p:nvSpPr>
            <p:spPr>
              <a:xfrm rot="10800000">
                <a:off x="5230008" y="4376153"/>
                <a:ext cx="104201" cy="127879"/>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3"/>
              <p:cNvSpPr/>
              <p:nvPr/>
            </p:nvSpPr>
            <p:spPr>
              <a:xfrm rot="10800000">
                <a:off x="7872282" y="4490247"/>
                <a:ext cx="18889" cy="15711"/>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3"/>
              <p:cNvSpPr/>
              <p:nvPr/>
            </p:nvSpPr>
            <p:spPr>
              <a:xfrm rot="10800000">
                <a:off x="6098666" y="4475700"/>
                <a:ext cx="37106" cy="31377"/>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3"/>
              <p:cNvSpPr/>
              <p:nvPr/>
            </p:nvSpPr>
            <p:spPr>
              <a:xfrm rot="10800000">
                <a:off x="5450138" y="4466569"/>
                <a:ext cx="49863" cy="4220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3"/>
              <p:cNvSpPr/>
              <p:nvPr/>
            </p:nvSpPr>
            <p:spPr>
              <a:xfrm rot="10800000">
                <a:off x="5182383" y="4460213"/>
                <a:ext cx="58994" cy="50086"/>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3"/>
              <p:cNvSpPr/>
              <p:nvPr/>
            </p:nvSpPr>
            <p:spPr>
              <a:xfrm rot="10800000">
                <a:off x="8350409" y="4501974"/>
                <a:ext cx="12533" cy="9310"/>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3"/>
              <p:cNvSpPr/>
              <p:nvPr/>
            </p:nvSpPr>
            <p:spPr>
              <a:xfrm rot="10800000">
                <a:off x="5762563" y="4475700"/>
                <a:ext cx="42612" cy="3598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3"/>
              <p:cNvSpPr/>
              <p:nvPr/>
            </p:nvSpPr>
            <p:spPr>
              <a:xfrm rot="10800000">
                <a:off x="6687932" y="4486666"/>
                <a:ext cx="30123" cy="25827"/>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3"/>
              <p:cNvSpPr/>
              <p:nvPr/>
            </p:nvSpPr>
            <p:spPr>
              <a:xfrm rot="10800000">
                <a:off x="4966506" y="4461108"/>
                <a:ext cx="63559" cy="53846"/>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3"/>
              <p:cNvSpPr/>
              <p:nvPr/>
            </p:nvSpPr>
            <p:spPr>
              <a:xfrm rot="10800000">
                <a:off x="6216161" y="4486621"/>
                <a:ext cx="36166" cy="30123"/>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3"/>
              <p:cNvSpPr/>
              <p:nvPr/>
            </p:nvSpPr>
            <p:spPr>
              <a:xfrm rot="10800000">
                <a:off x="6570437" y="4492977"/>
                <a:ext cx="31914" cy="26587"/>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3"/>
              <p:cNvSpPr/>
              <p:nvPr/>
            </p:nvSpPr>
            <p:spPr>
              <a:xfrm rot="10800000">
                <a:off x="6333119" y="4491858"/>
                <a:ext cx="31063" cy="29139"/>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3"/>
              <p:cNvSpPr/>
              <p:nvPr/>
            </p:nvSpPr>
            <p:spPr>
              <a:xfrm rot="10800000">
                <a:off x="9184467" y="4516700"/>
                <a:ext cx="4566" cy="4610"/>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3"/>
              <p:cNvSpPr/>
              <p:nvPr/>
            </p:nvSpPr>
            <p:spPr>
              <a:xfrm rot="10800000">
                <a:off x="9066032" y="4516700"/>
                <a:ext cx="5505" cy="5505"/>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3"/>
              <p:cNvSpPr/>
              <p:nvPr/>
            </p:nvSpPr>
            <p:spPr>
              <a:xfrm rot="10800000">
                <a:off x="6452046" y="4494857"/>
                <a:ext cx="33749" cy="28244"/>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3"/>
              <p:cNvSpPr/>
              <p:nvPr/>
            </p:nvSpPr>
            <p:spPr>
              <a:xfrm rot="10800000">
                <a:off x="9301963" y="4523100"/>
                <a:ext cx="3670" cy="2775"/>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3"/>
              <p:cNvSpPr/>
              <p:nvPr/>
            </p:nvSpPr>
            <p:spPr>
              <a:xfrm rot="10800000">
                <a:off x="7285434" y="4506674"/>
                <a:ext cx="24618" cy="20992"/>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3"/>
              <p:cNvSpPr/>
              <p:nvPr/>
            </p:nvSpPr>
            <p:spPr>
              <a:xfrm rot="10800000">
                <a:off x="8948537" y="4521265"/>
                <a:ext cx="6445" cy="666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3"/>
              <p:cNvSpPr/>
              <p:nvPr/>
            </p:nvSpPr>
            <p:spPr>
              <a:xfrm rot="10800000">
                <a:off x="7760875" y="4517013"/>
                <a:ext cx="20052" cy="16293"/>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3"/>
              <p:cNvSpPr/>
              <p:nvPr/>
            </p:nvSpPr>
            <p:spPr>
              <a:xfrm rot="10800000">
                <a:off x="9420353" y="4534022"/>
                <a:ext cx="1880" cy="1835"/>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3"/>
              <p:cNvSpPr/>
              <p:nvPr/>
            </p:nvSpPr>
            <p:spPr>
              <a:xfrm rot="10800000">
                <a:off x="8234481" y="4523056"/>
                <a:ext cx="15308" cy="12846"/>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3"/>
              <p:cNvSpPr/>
              <p:nvPr/>
            </p:nvSpPr>
            <p:spPr>
              <a:xfrm rot="10800000">
                <a:off x="5663285" y="4496647"/>
                <a:ext cx="45342" cy="39299"/>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3"/>
              <p:cNvSpPr/>
              <p:nvPr/>
            </p:nvSpPr>
            <p:spPr>
              <a:xfrm rot="10800000">
                <a:off x="5082166" y="4484025"/>
                <a:ext cx="53846" cy="52683"/>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3"/>
              <p:cNvSpPr/>
              <p:nvPr/>
            </p:nvSpPr>
            <p:spPr>
              <a:xfrm rot="10800000">
                <a:off x="5877328" y="4502108"/>
                <a:ext cx="41672" cy="35092"/>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3"/>
              <p:cNvSpPr/>
              <p:nvPr/>
            </p:nvSpPr>
            <p:spPr>
              <a:xfrm rot="10800000">
                <a:off x="8830147" y="4532813"/>
                <a:ext cx="9444" cy="5774"/>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3"/>
              <p:cNvSpPr/>
              <p:nvPr/>
            </p:nvSpPr>
            <p:spPr>
              <a:xfrm rot="10800000">
                <a:off x="7166864" y="4528158"/>
                <a:ext cx="26050" cy="18217"/>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3"/>
              <p:cNvSpPr/>
              <p:nvPr/>
            </p:nvSpPr>
            <p:spPr>
              <a:xfrm rot="10800000">
                <a:off x="5294418" y="4499333"/>
                <a:ext cx="56935" cy="48565"/>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3"/>
              <p:cNvSpPr/>
              <p:nvPr/>
            </p:nvSpPr>
            <p:spPr>
              <a:xfrm rot="10800000">
                <a:off x="5560382" y="4506674"/>
                <a:ext cx="48923" cy="42030"/>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3"/>
              <p:cNvSpPr/>
              <p:nvPr/>
            </p:nvSpPr>
            <p:spPr>
              <a:xfrm rot="10800000">
                <a:off x="9536953" y="4550404"/>
                <a:ext cx="940" cy="45"/>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3"/>
              <p:cNvSpPr/>
              <p:nvPr/>
            </p:nvSpPr>
            <p:spPr>
              <a:xfrm rot="10800000">
                <a:off x="5467460" y="4508509"/>
                <a:ext cx="51698" cy="43820"/>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3"/>
              <p:cNvSpPr/>
              <p:nvPr/>
            </p:nvSpPr>
            <p:spPr>
              <a:xfrm rot="10800000">
                <a:off x="8713547" y="4544943"/>
                <a:ext cx="9176" cy="9131"/>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3"/>
              <p:cNvSpPr/>
              <p:nvPr/>
            </p:nvSpPr>
            <p:spPr>
              <a:xfrm rot="10800000">
                <a:off x="5993883" y="4524891"/>
                <a:ext cx="39881" cy="33749"/>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3"/>
              <p:cNvSpPr/>
              <p:nvPr/>
            </p:nvSpPr>
            <p:spPr>
              <a:xfrm rot="10800000">
                <a:off x="7646110" y="4542213"/>
                <a:ext cx="20992" cy="18754"/>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3"/>
              <p:cNvSpPr/>
              <p:nvPr/>
            </p:nvSpPr>
            <p:spPr>
              <a:xfrm rot="10800000">
                <a:off x="8119716" y="4547674"/>
                <a:ext cx="14637" cy="14637"/>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3"/>
              <p:cNvSpPr/>
              <p:nvPr/>
            </p:nvSpPr>
            <p:spPr>
              <a:xfrm rot="10800000">
                <a:off x="5189232" y="4513164"/>
                <a:ext cx="60605" cy="51026"/>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3"/>
              <p:cNvSpPr/>
              <p:nvPr/>
            </p:nvSpPr>
            <p:spPr>
              <a:xfrm rot="10800000">
                <a:off x="5777155" y="4530352"/>
                <a:ext cx="44402" cy="37464"/>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3"/>
              <p:cNvSpPr/>
              <p:nvPr/>
            </p:nvSpPr>
            <p:spPr>
              <a:xfrm rot="10800000">
                <a:off x="7052279" y="4545839"/>
                <a:ext cx="27348" cy="22738"/>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3"/>
              <p:cNvSpPr/>
              <p:nvPr/>
            </p:nvSpPr>
            <p:spPr>
              <a:xfrm rot="10800000">
                <a:off x="8596992" y="4562266"/>
                <a:ext cx="10071" cy="1096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3"/>
              <p:cNvSpPr/>
              <p:nvPr/>
            </p:nvSpPr>
            <p:spPr>
              <a:xfrm rot="10800000">
                <a:off x="6110483" y="4545033"/>
                <a:ext cx="34241" cy="32854"/>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3"/>
              <p:cNvSpPr/>
              <p:nvPr/>
            </p:nvSpPr>
            <p:spPr>
              <a:xfrm rot="10800000">
                <a:off x="4850174" y="4524040"/>
                <a:ext cx="66290" cy="5648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3"/>
              <p:cNvSpPr/>
              <p:nvPr/>
            </p:nvSpPr>
            <p:spPr>
              <a:xfrm rot="10800000">
                <a:off x="6935679" y="4559446"/>
                <a:ext cx="28020" cy="24349"/>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3"/>
              <p:cNvSpPr/>
              <p:nvPr/>
            </p:nvSpPr>
            <p:spPr>
              <a:xfrm rot="10800000">
                <a:off x="7530450" y="4567637"/>
                <a:ext cx="22559" cy="18799"/>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3"/>
              <p:cNvSpPr/>
              <p:nvPr/>
            </p:nvSpPr>
            <p:spPr>
              <a:xfrm rot="10800000">
                <a:off x="5672371" y="4545839"/>
                <a:ext cx="48072" cy="40687"/>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3"/>
              <p:cNvSpPr/>
              <p:nvPr/>
            </p:nvSpPr>
            <p:spPr>
              <a:xfrm rot="10800000">
                <a:off x="4968609" y="4533082"/>
                <a:ext cx="64454" cy="54741"/>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3"/>
              <p:cNvSpPr/>
              <p:nvPr/>
            </p:nvSpPr>
            <p:spPr>
              <a:xfrm rot="10800000">
                <a:off x="5357753" y="4462451"/>
                <a:ext cx="103709" cy="126939"/>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3"/>
              <p:cNvSpPr/>
              <p:nvPr/>
            </p:nvSpPr>
            <p:spPr>
              <a:xfrm rot="10800000">
                <a:off x="8001863" y="4573948"/>
                <a:ext cx="18620" cy="15800"/>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3"/>
              <p:cNvSpPr/>
              <p:nvPr/>
            </p:nvSpPr>
            <p:spPr>
              <a:xfrm rot="10800000">
                <a:off x="6227978" y="4558595"/>
                <a:ext cx="37375" cy="319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3"/>
              <p:cNvSpPr/>
              <p:nvPr/>
            </p:nvSpPr>
            <p:spPr>
              <a:xfrm rot="10800000">
                <a:off x="5578599" y="4552150"/>
                <a:ext cx="50758" cy="42253"/>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3"/>
              <p:cNvSpPr/>
              <p:nvPr/>
            </p:nvSpPr>
            <p:spPr>
              <a:xfrm rot="10800000">
                <a:off x="8479945" y="4583885"/>
                <a:ext cx="12801" cy="11190"/>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3"/>
              <p:cNvSpPr/>
              <p:nvPr/>
            </p:nvSpPr>
            <p:spPr>
              <a:xfrm rot="10800000">
                <a:off x="6817288" y="4569517"/>
                <a:ext cx="30079" cy="25871"/>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3"/>
              <p:cNvSpPr/>
              <p:nvPr/>
            </p:nvSpPr>
            <p:spPr>
              <a:xfrm rot="10800000">
                <a:off x="5890979" y="4559490"/>
                <a:ext cx="42612" cy="36882"/>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3"/>
              <p:cNvSpPr/>
              <p:nvPr/>
            </p:nvSpPr>
            <p:spPr>
              <a:xfrm rot="10800000">
                <a:off x="5302609" y="4547629"/>
                <a:ext cx="58949" cy="49728"/>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3"/>
              <p:cNvSpPr/>
              <p:nvPr/>
            </p:nvSpPr>
            <p:spPr>
              <a:xfrm rot="10800000">
                <a:off x="6345473" y="4569517"/>
                <a:ext cx="35584" cy="30482"/>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3"/>
              <p:cNvSpPr/>
              <p:nvPr/>
            </p:nvSpPr>
            <p:spPr>
              <a:xfrm rot="10800000">
                <a:off x="6699793" y="4575917"/>
                <a:ext cx="26453" cy="25692"/>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3"/>
              <p:cNvSpPr/>
              <p:nvPr/>
            </p:nvSpPr>
            <p:spPr>
              <a:xfrm rot="10800000">
                <a:off x="5086328" y="4549017"/>
                <a:ext cx="62395" cy="53443"/>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3"/>
              <p:cNvSpPr/>
              <p:nvPr/>
            </p:nvSpPr>
            <p:spPr>
              <a:xfrm rot="10800000">
                <a:off x="6462968" y="4575917"/>
                <a:ext cx="34644" cy="29542"/>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3"/>
              <p:cNvSpPr/>
              <p:nvPr/>
            </p:nvSpPr>
            <p:spPr>
              <a:xfrm rot="10800000">
                <a:off x="6581358" y="4578603"/>
                <a:ext cx="32585" cy="27393"/>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3"/>
              <p:cNvSpPr/>
              <p:nvPr/>
            </p:nvSpPr>
            <p:spPr>
              <a:xfrm rot="10800000">
                <a:off x="9313779" y="4602326"/>
                <a:ext cx="4610" cy="4610"/>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3"/>
              <p:cNvSpPr/>
              <p:nvPr/>
            </p:nvSpPr>
            <p:spPr>
              <a:xfrm rot="10800000">
                <a:off x="9194449" y="4601431"/>
                <a:ext cx="6445" cy="5505"/>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3"/>
              <p:cNvSpPr/>
              <p:nvPr/>
            </p:nvSpPr>
            <p:spPr>
              <a:xfrm rot="10800000">
                <a:off x="7414298" y="4590464"/>
                <a:ext cx="20992" cy="19873"/>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3"/>
              <p:cNvSpPr/>
              <p:nvPr/>
            </p:nvSpPr>
            <p:spPr>
              <a:xfrm rot="10800000">
                <a:off x="9431990" y="4609085"/>
                <a:ext cx="3357" cy="237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3"/>
              <p:cNvSpPr/>
              <p:nvPr/>
            </p:nvSpPr>
            <p:spPr>
              <a:xfrm rot="10800000">
                <a:off x="9076999" y="4605951"/>
                <a:ext cx="8236" cy="7341"/>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3"/>
              <p:cNvSpPr/>
              <p:nvPr/>
            </p:nvSpPr>
            <p:spPr>
              <a:xfrm rot="10800000">
                <a:off x="7887456" y="4599595"/>
                <a:ext cx="19202" cy="17322"/>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3"/>
              <p:cNvSpPr/>
              <p:nvPr/>
            </p:nvSpPr>
            <p:spPr>
              <a:xfrm rot="10800000">
                <a:off x="8364732" y="4606712"/>
                <a:ext cx="12801" cy="12980"/>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3"/>
              <p:cNvSpPr/>
              <p:nvPr/>
            </p:nvSpPr>
            <p:spPr>
              <a:xfrm rot="10800000">
                <a:off x="5791702" y="4581378"/>
                <a:ext cx="46506" cy="39299"/>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3"/>
              <p:cNvSpPr/>
              <p:nvPr/>
            </p:nvSpPr>
            <p:spPr>
              <a:xfrm rot="10800000">
                <a:off x="9549665" y="4620543"/>
                <a:ext cx="1880" cy="940"/>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3"/>
              <p:cNvSpPr/>
              <p:nvPr/>
            </p:nvSpPr>
            <p:spPr>
              <a:xfrm rot="10800000">
                <a:off x="6006639" y="4585899"/>
                <a:ext cx="41716" cy="35584"/>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3"/>
              <p:cNvSpPr/>
              <p:nvPr/>
            </p:nvSpPr>
            <p:spPr>
              <a:xfrm rot="10800000">
                <a:off x="8959504" y="4617499"/>
                <a:ext cx="9400" cy="5819"/>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3"/>
              <p:cNvSpPr/>
              <p:nvPr/>
            </p:nvSpPr>
            <p:spPr>
              <a:xfrm rot="10800000">
                <a:off x="5209687" y="4571889"/>
                <a:ext cx="53846" cy="52369"/>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3"/>
              <p:cNvSpPr/>
              <p:nvPr/>
            </p:nvSpPr>
            <p:spPr>
              <a:xfrm rot="10800000">
                <a:off x="7297519" y="4609219"/>
                <a:ext cx="28020" cy="23186"/>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3"/>
              <p:cNvSpPr/>
              <p:nvPr/>
            </p:nvSpPr>
            <p:spPr>
              <a:xfrm rot="10800000">
                <a:off x="5689694" y="4592300"/>
                <a:ext cx="48967" cy="41985"/>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3"/>
              <p:cNvSpPr/>
              <p:nvPr/>
            </p:nvSpPr>
            <p:spPr>
              <a:xfrm rot="10800000">
                <a:off x="5421939" y="4585899"/>
                <a:ext cx="57159" cy="49191"/>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3"/>
              <p:cNvSpPr/>
              <p:nvPr/>
            </p:nvSpPr>
            <p:spPr>
              <a:xfrm rot="10800000">
                <a:off x="9667160" y="4636030"/>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3"/>
              <p:cNvSpPr/>
              <p:nvPr/>
            </p:nvSpPr>
            <p:spPr>
              <a:xfrm rot="10800000">
                <a:off x="5595877" y="4594135"/>
                <a:ext cx="51698" cy="43954"/>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3"/>
              <p:cNvSpPr/>
              <p:nvPr/>
            </p:nvSpPr>
            <p:spPr>
              <a:xfrm rot="10800000">
                <a:off x="8842904" y="4629629"/>
                <a:ext cx="10966" cy="9176"/>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3"/>
              <p:cNvSpPr/>
              <p:nvPr/>
            </p:nvSpPr>
            <p:spPr>
              <a:xfrm rot="10800000">
                <a:off x="6122344" y="4608682"/>
                <a:ext cx="39881" cy="34152"/>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3"/>
              <p:cNvSpPr/>
              <p:nvPr/>
            </p:nvSpPr>
            <p:spPr>
              <a:xfrm rot="10800000">
                <a:off x="7774526" y="4625959"/>
                <a:ext cx="20813" cy="17904"/>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3"/>
              <p:cNvSpPr/>
              <p:nvPr/>
            </p:nvSpPr>
            <p:spPr>
              <a:xfrm rot="10800000">
                <a:off x="8246029" y="4631420"/>
                <a:ext cx="17635" cy="13876"/>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3"/>
              <p:cNvSpPr/>
              <p:nvPr/>
            </p:nvSpPr>
            <p:spPr>
              <a:xfrm rot="10800000">
                <a:off x="5323512" y="4599461"/>
                <a:ext cx="52906" cy="51340"/>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3"/>
              <p:cNvSpPr/>
              <p:nvPr/>
            </p:nvSpPr>
            <p:spPr>
              <a:xfrm rot="10800000">
                <a:off x="7181590" y="4628734"/>
                <a:ext cx="26453" cy="22693"/>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3"/>
              <p:cNvSpPr/>
              <p:nvPr/>
            </p:nvSpPr>
            <p:spPr>
              <a:xfrm rot="10800000">
                <a:off x="5905571" y="4614142"/>
                <a:ext cx="44670" cy="37777"/>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3"/>
              <p:cNvSpPr/>
              <p:nvPr/>
            </p:nvSpPr>
            <p:spPr>
              <a:xfrm rot="10800000">
                <a:off x="8725901" y="4649010"/>
                <a:ext cx="10474" cy="8057"/>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3"/>
              <p:cNvSpPr/>
              <p:nvPr/>
            </p:nvSpPr>
            <p:spPr>
              <a:xfrm rot="10800000">
                <a:off x="6238899" y="4627794"/>
                <a:ext cx="38986" cy="32854"/>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3"/>
              <p:cNvSpPr/>
              <p:nvPr/>
            </p:nvSpPr>
            <p:spPr>
              <a:xfrm rot="10800000">
                <a:off x="7063469" y="4642431"/>
                <a:ext cx="28915" cy="23812"/>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3"/>
              <p:cNvSpPr/>
              <p:nvPr/>
            </p:nvSpPr>
            <p:spPr>
              <a:xfrm rot="10800000">
                <a:off x="4978591" y="4612889"/>
                <a:ext cx="65394" cy="55995"/>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3"/>
              <p:cNvSpPr/>
              <p:nvPr/>
            </p:nvSpPr>
            <p:spPr>
              <a:xfrm rot="10800000">
                <a:off x="7659762" y="4650532"/>
                <a:ext cx="21709" cy="1884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3"/>
              <p:cNvSpPr/>
              <p:nvPr/>
            </p:nvSpPr>
            <p:spPr>
              <a:xfrm rot="10800000">
                <a:off x="4859305" y="4612397"/>
                <a:ext cx="68080" cy="57382"/>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3"/>
              <p:cNvSpPr/>
              <p:nvPr/>
            </p:nvSpPr>
            <p:spPr>
              <a:xfrm rot="10800000">
                <a:off x="5801728" y="4630569"/>
                <a:ext cx="47132" cy="40687"/>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3"/>
              <p:cNvSpPr/>
              <p:nvPr/>
            </p:nvSpPr>
            <p:spPr>
              <a:xfrm rot="10800000">
                <a:off x="8134308" y="4657649"/>
                <a:ext cx="18262" cy="14860"/>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3"/>
              <p:cNvSpPr/>
              <p:nvPr/>
            </p:nvSpPr>
            <p:spPr>
              <a:xfrm rot="10800000">
                <a:off x="6357334" y="4643505"/>
                <a:ext cx="30974" cy="29497"/>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3"/>
              <p:cNvSpPr/>
              <p:nvPr/>
            </p:nvSpPr>
            <p:spPr>
              <a:xfrm rot="10800000">
                <a:off x="5485946" y="4548703"/>
                <a:ext cx="105141" cy="127476"/>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3"/>
              <p:cNvSpPr/>
              <p:nvPr/>
            </p:nvSpPr>
            <p:spPr>
              <a:xfrm rot="10800000">
                <a:off x="5096086" y="4621483"/>
                <a:ext cx="64499" cy="54697"/>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3"/>
              <p:cNvSpPr/>
              <p:nvPr/>
            </p:nvSpPr>
            <p:spPr>
              <a:xfrm rot="10800000">
                <a:off x="6946152" y="4653307"/>
                <a:ext cx="26453" cy="25334"/>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3"/>
              <p:cNvSpPr/>
              <p:nvPr/>
            </p:nvSpPr>
            <p:spPr>
              <a:xfrm rot="10800000">
                <a:off x="8609749" y="4667004"/>
                <a:ext cx="11861" cy="11861"/>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3"/>
              <p:cNvSpPr/>
              <p:nvPr/>
            </p:nvSpPr>
            <p:spPr>
              <a:xfrm rot="10800000">
                <a:off x="5707016" y="4637776"/>
                <a:ext cx="50758" cy="42253"/>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3"/>
              <p:cNvSpPr/>
              <p:nvPr/>
            </p:nvSpPr>
            <p:spPr>
              <a:xfrm rot="10800000">
                <a:off x="6020336" y="4644176"/>
                <a:ext cx="42567" cy="36032"/>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3"/>
              <p:cNvSpPr/>
              <p:nvPr/>
            </p:nvSpPr>
            <p:spPr>
              <a:xfrm rot="10800000">
                <a:off x="6474829" y="4653307"/>
                <a:ext cx="35316" cy="30437"/>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3"/>
              <p:cNvSpPr/>
              <p:nvPr/>
            </p:nvSpPr>
            <p:spPr>
              <a:xfrm rot="10800000">
                <a:off x="5430399" y="4634284"/>
                <a:ext cx="58949" cy="50086"/>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3"/>
              <p:cNvSpPr/>
              <p:nvPr/>
            </p:nvSpPr>
            <p:spPr>
              <a:xfrm rot="10800000">
                <a:off x="6828210" y="4658813"/>
                <a:ext cx="31914" cy="27348"/>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3"/>
              <p:cNvSpPr/>
              <p:nvPr/>
            </p:nvSpPr>
            <p:spPr>
              <a:xfrm rot="10800000">
                <a:off x="6592324" y="4659663"/>
                <a:ext cx="34376" cy="28691"/>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3"/>
              <p:cNvSpPr/>
              <p:nvPr/>
            </p:nvSpPr>
            <p:spPr>
              <a:xfrm rot="10800000">
                <a:off x="6710715" y="4661499"/>
                <a:ext cx="32585" cy="28065"/>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3"/>
              <p:cNvSpPr/>
              <p:nvPr/>
            </p:nvSpPr>
            <p:spPr>
              <a:xfrm rot="10800000">
                <a:off x="5213626" y="4637328"/>
                <a:ext cx="62619" cy="5339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3"/>
              <p:cNvSpPr/>
              <p:nvPr/>
            </p:nvSpPr>
            <p:spPr>
              <a:xfrm rot="10800000">
                <a:off x="9443136" y="4688892"/>
                <a:ext cx="4655" cy="308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3"/>
              <p:cNvSpPr/>
              <p:nvPr/>
            </p:nvSpPr>
            <p:spPr>
              <a:xfrm rot="10800000">
                <a:off x="9324701" y="4687012"/>
                <a:ext cx="5505" cy="5505"/>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3"/>
              <p:cNvSpPr/>
              <p:nvPr/>
            </p:nvSpPr>
            <p:spPr>
              <a:xfrm rot="10800000">
                <a:off x="7543609" y="4673360"/>
                <a:ext cx="20545" cy="20097"/>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3"/>
              <p:cNvSpPr/>
              <p:nvPr/>
            </p:nvSpPr>
            <p:spPr>
              <a:xfrm rot="10800000">
                <a:off x="9561526" y="4694308"/>
                <a:ext cx="2775" cy="2775"/>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3"/>
              <p:cNvSpPr/>
              <p:nvPr/>
            </p:nvSpPr>
            <p:spPr>
              <a:xfrm rot="10800000">
                <a:off x="9206310" y="4691577"/>
                <a:ext cx="8236" cy="6401"/>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3"/>
              <p:cNvSpPr/>
              <p:nvPr/>
            </p:nvSpPr>
            <p:spPr>
              <a:xfrm rot="10800000">
                <a:off x="8017036" y="4683476"/>
                <a:ext cx="18933" cy="16427"/>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3"/>
              <p:cNvSpPr/>
              <p:nvPr/>
            </p:nvSpPr>
            <p:spPr>
              <a:xfrm rot="10800000">
                <a:off x="8494044" y="4690682"/>
                <a:ext cx="12801" cy="12801"/>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3"/>
              <p:cNvSpPr/>
              <p:nvPr/>
            </p:nvSpPr>
            <p:spPr>
              <a:xfrm rot="10800000">
                <a:off x="6134564" y="4668794"/>
                <a:ext cx="36524" cy="35629"/>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3"/>
              <p:cNvSpPr/>
              <p:nvPr/>
            </p:nvSpPr>
            <p:spPr>
              <a:xfrm rot="10800000">
                <a:off x="5914658" y="4666064"/>
                <a:ext cx="46237" cy="39434"/>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3"/>
              <p:cNvSpPr/>
              <p:nvPr/>
            </p:nvSpPr>
            <p:spPr>
              <a:xfrm rot="10800000">
                <a:off x="9679021" y="4705229"/>
                <a:ext cx="1880" cy="1880"/>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3"/>
              <p:cNvSpPr/>
              <p:nvPr/>
            </p:nvSpPr>
            <p:spPr>
              <a:xfrm rot="10800000">
                <a:off x="9088815" y="4700619"/>
                <a:ext cx="8952" cy="7475"/>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3"/>
              <p:cNvSpPr/>
              <p:nvPr/>
            </p:nvSpPr>
            <p:spPr>
              <a:xfrm rot="10800000">
                <a:off x="5329286" y="4660066"/>
                <a:ext cx="61724" cy="52548"/>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3"/>
              <p:cNvSpPr/>
              <p:nvPr/>
            </p:nvSpPr>
            <p:spPr>
              <a:xfrm rot="10800000">
                <a:off x="7427502" y="4693412"/>
                <a:ext cx="25558" cy="21843"/>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3"/>
              <p:cNvSpPr/>
              <p:nvPr/>
            </p:nvSpPr>
            <p:spPr>
              <a:xfrm rot="10800000">
                <a:off x="5818110" y="4677925"/>
                <a:ext cx="48967" cy="41582"/>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3"/>
              <p:cNvSpPr/>
              <p:nvPr/>
            </p:nvSpPr>
            <p:spPr>
              <a:xfrm rot="10800000">
                <a:off x="5542165" y="4673360"/>
                <a:ext cx="58054" cy="49102"/>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3"/>
              <p:cNvSpPr/>
              <p:nvPr/>
            </p:nvSpPr>
            <p:spPr>
              <a:xfrm rot="10800000">
                <a:off x="9796516" y="4722551"/>
                <a:ext cx="45" cy="45"/>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3"/>
              <p:cNvSpPr/>
              <p:nvPr/>
            </p:nvSpPr>
            <p:spPr>
              <a:xfrm rot="10800000">
                <a:off x="8972215" y="4713420"/>
                <a:ext cx="9176" cy="9355"/>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3"/>
              <p:cNvSpPr/>
              <p:nvPr/>
            </p:nvSpPr>
            <p:spPr>
              <a:xfrm rot="10800000">
                <a:off x="5731141" y="4680611"/>
                <a:ext cx="45163" cy="43820"/>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3"/>
              <p:cNvSpPr/>
              <p:nvPr/>
            </p:nvSpPr>
            <p:spPr>
              <a:xfrm rot="10800000">
                <a:off x="6251656" y="4692472"/>
                <a:ext cx="39881" cy="34152"/>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3"/>
              <p:cNvSpPr/>
              <p:nvPr/>
            </p:nvSpPr>
            <p:spPr>
              <a:xfrm rot="10800000">
                <a:off x="7903883" y="4708765"/>
                <a:ext cx="22201" cy="18396"/>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3"/>
              <p:cNvSpPr/>
              <p:nvPr/>
            </p:nvSpPr>
            <p:spPr>
              <a:xfrm rot="10800000">
                <a:off x="8378384" y="4718926"/>
                <a:ext cx="16337" cy="10026"/>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3"/>
              <p:cNvSpPr/>
              <p:nvPr/>
            </p:nvSpPr>
            <p:spPr>
              <a:xfrm rot="10800000">
                <a:off x="7310947" y="4711898"/>
                <a:ext cx="26453" cy="2264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3"/>
              <p:cNvSpPr/>
              <p:nvPr/>
            </p:nvSpPr>
            <p:spPr>
              <a:xfrm rot="10800000">
                <a:off x="6028214" y="4698828"/>
                <a:ext cx="51026" cy="37509"/>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3"/>
              <p:cNvSpPr/>
              <p:nvPr/>
            </p:nvSpPr>
            <p:spPr>
              <a:xfrm rot="10800000">
                <a:off x="5444946" y="4687370"/>
                <a:ext cx="59889" cy="51653"/>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3"/>
              <p:cNvSpPr/>
              <p:nvPr/>
            </p:nvSpPr>
            <p:spPr>
              <a:xfrm rot="10800000">
                <a:off x="8854855" y="4730742"/>
                <a:ext cx="10877" cy="1025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3"/>
              <p:cNvSpPr/>
              <p:nvPr/>
            </p:nvSpPr>
            <p:spPr>
              <a:xfrm rot="10800000">
                <a:off x="6368256" y="4711585"/>
                <a:ext cx="38941" cy="3267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3"/>
              <p:cNvSpPr/>
              <p:nvPr/>
            </p:nvSpPr>
            <p:spPr>
              <a:xfrm rot="10800000">
                <a:off x="7192959" y="4725282"/>
                <a:ext cx="24663" cy="23947"/>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3"/>
              <p:cNvSpPr/>
              <p:nvPr/>
            </p:nvSpPr>
            <p:spPr>
              <a:xfrm rot="10800000">
                <a:off x="7788671" y="4734144"/>
                <a:ext cx="20097" cy="19202"/>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3"/>
              <p:cNvSpPr/>
              <p:nvPr/>
            </p:nvSpPr>
            <p:spPr>
              <a:xfrm rot="10800000">
                <a:off x="5930144" y="4716106"/>
                <a:ext cx="47132" cy="39881"/>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3"/>
              <p:cNvSpPr/>
              <p:nvPr/>
            </p:nvSpPr>
            <p:spPr>
              <a:xfrm rot="10800000">
                <a:off x="8262724" y="4740590"/>
                <a:ext cx="18262" cy="15711"/>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3"/>
              <p:cNvSpPr/>
              <p:nvPr/>
            </p:nvSpPr>
            <p:spPr>
              <a:xfrm rot="10800000">
                <a:off x="5105486" y="4701604"/>
                <a:ext cx="66021" cy="55681"/>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3"/>
              <p:cNvSpPr/>
              <p:nvPr/>
            </p:nvSpPr>
            <p:spPr>
              <a:xfrm rot="10800000">
                <a:off x="6485751" y="4726132"/>
                <a:ext cx="32406" cy="31332"/>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3"/>
              <p:cNvSpPr/>
              <p:nvPr/>
            </p:nvSpPr>
            <p:spPr>
              <a:xfrm rot="10800000">
                <a:off x="4986827" y="4701245"/>
                <a:ext cx="68080" cy="57785"/>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3"/>
              <p:cNvSpPr/>
              <p:nvPr/>
            </p:nvSpPr>
            <p:spPr>
              <a:xfrm rot="10800000">
                <a:off x="7075017" y="4735308"/>
                <a:ext cx="30123" cy="25827"/>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3"/>
              <p:cNvSpPr/>
              <p:nvPr/>
            </p:nvSpPr>
            <p:spPr>
              <a:xfrm rot="10800000">
                <a:off x="8738568" y="4751556"/>
                <a:ext cx="12399" cy="11280"/>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3"/>
              <p:cNvSpPr/>
              <p:nvPr/>
            </p:nvSpPr>
            <p:spPr>
              <a:xfrm rot="10800000">
                <a:off x="5614362" y="4634643"/>
                <a:ext cx="94488" cy="128954"/>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3"/>
              <p:cNvSpPr/>
              <p:nvPr/>
            </p:nvSpPr>
            <p:spPr>
              <a:xfrm rot="10800000">
                <a:off x="5224547" y="4709839"/>
                <a:ext cx="64454" cy="54652"/>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3"/>
              <p:cNvSpPr/>
              <p:nvPr/>
            </p:nvSpPr>
            <p:spPr>
              <a:xfrm rot="10800000">
                <a:off x="6148752" y="4727967"/>
                <a:ext cx="43507" cy="36882"/>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3"/>
              <p:cNvSpPr/>
              <p:nvPr/>
            </p:nvSpPr>
            <p:spPr>
              <a:xfrm rot="10800000">
                <a:off x="5835432" y="4723402"/>
                <a:ext cx="49863" cy="4292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3"/>
              <p:cNvSpPr/>
              <p:nvPr/>
            </p:nvSpPr>
            <p:spPr>
              <a:xfrm rot="10800000">
                <a:off x="6603246" y="4736158"/>
                <a:ext cx="36211" cy="30482"/>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3"/>
              <p:cNvSpPr/>
              <p:nvPr/>
            </p:nvSpPr>
            <p:spPr>
              <a:xfrm rot="10800000">
                <a:off x="4869555" y="4709481"/>
                <a:ext cx="68751" cy="58725"/>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3"/>
              <p:cNvSpPr/>
              <p:nvPr/>
            </p:nvSpPr>
            <p:spPr>
              <a:xfrm rot="10800000">
                <a:off x="6957835" y="4742514"/>
                <a:ext cx="31645" cy="26543"/>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3"/>
              <p:cNvSpPr/>
              <p:nvPr/>
            </p:nvSpPr>
            <p:spPr>
              <a:xfrm rot="10800000">
                <a:off x="6721636" y="4742559"/>
                <a:ext cx="34376" cy="29139"/>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3"/>
              <p:cNvSpPr/>
              <p:nvPr/>
            </p:nvSpPr>
            <p:spPr>
              <a:xfrm rot="10800000">
                <a:off x="5558144" y="4722596"/>
                <a:ext cx="58725" cy="49281"/>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3"/>
              <p:cNvSpPr/>
              <p:nvPr/>
            </p:nvSpPr>
            <p:spPr>
              <a:xfrm rot="10800000">
                <a:off x="6840026" y="4744349"/>
                <a:ext cx="32585" cy="28288"/>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3"/>
              <p:cNvSpPr/>
              <p:nvPr/>
            </p:nvSpPr>
            <p:spPr>
              <a:xfrm rot="10800000">
                <a:off x="7672518" y="4756256"/>
                <a:ext cx="24618" cy="20545"/>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3"/>
              <p:cNvSpPr/>
              <p:nvPr/>
            </p:nvSpPr>
            <p:spPr>
              <a:xfrm rot="10800000">
                <a:off x="9572447" y="4774518"/>
                <a:ext cx="4655" cy="2730"/>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3"/>
              <p:cNvSpPr/>
              <p:nvPr/>
            </p:nvSpPr>
            <p:spPr>
              <a:xfrm rot="10800000">
                <a:off x="9454057" y="4772638"/>
                <a:ext cx="5505" cy="4610"/>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3"/>
              <p:cNvSpPr/>
              <p:nvPr/>
            </p:nvSpPr>
            <p:spPr>
              <a:xfrm rot="10800000">
                <a:off x="5341102" y="4725013"/>
                <a:ext cx="63559" cy="54070"/>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3"/>
              <p:cNvSpPr/>
              <p:nvPr/>
            </p:nvSpPr>
            <p:spPr>
              <a:xfrm rot="10800000">
                <a:off x="9690838" y="4779799"/>
                <a:ext cx="2775" cy="2909"/>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3"/>
              <p:cNvSpPr/>
              <p:nvPr/>
            </p:nvSpPr>
            <p:spPr>
              <a:xfrm rot="10800000">
                <a:off x="9336562" y="4776263"/>
                <a:ext cx="7341" cy="6445"/>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3"/>
              <p:cNvSpPr/>
              <p:nvPr/>
            </p:nvSpPr>
            <p:spPr>
              <a:xfrm rot="10800000">
                <a:off x="8144871" y="4766282"/>
                <a:ext cx="20455" cy="17456"/>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3"/>
              <p:cNvSpPr/>
              <p:nvPr/>
            </p:nvSpPr>
            <p:spPr>
              <a:xfrm rot="10800000">
                <a:off x="8623400" y="4774294"/>
                <a:ext cx="12801" cy="12980"/>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3"/>
              <p:cNvSpPr/>
              <p:nvPr/>
            </p:nvSpPr>
            <p:spPr>
              <a:xfrm rot="10800000">
                <a:off x="6264412" y="4754376"/>
                <a:ext cx="41672" cy="35137"/>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3"/>
              <p:cNvSpPr/>
              <p:nvPr/>
            </p:nvSpPr>
            <p:spPr>
              <a:xfrm rot="10800000">
                <a:off x="6043074" y="4750795"/>
                <a:ext cx="46237" cy="39389"/>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3"/>
              <p:cNvSpPr/>
              <p:nvPr/>
            </p:nvSpPr>
            <p:spPr>
              <a:xfrm rot="10800000">
                <a:off x="9807438" y="4790855"/>
                <a:ext cx="2775" cy="16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3"/>
              <p:cNvSpPr/>
              <p:nvPr/>
            </p:nvSpPr>
            <p:spPr>
              <a:xfrm rot="10800000">
                <a:off x="9218306" y="4787050"/>
                <a:ext cx="8102" cy="5729"/>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3"/>
              <p:cNvSpPr/>
              <p:nvPr/>
            </p:nvSpPr>
            <p:spPr>
              <a:xfrm rot="10800000">
                <a:off x="7556411" y="4777427"/>
                <a:ext cx="22828" cy="2193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3"/>
              <p:cNvSpPr/>
              <p:nvPr/>
            </p:nvSpPr>
            <p:spPr>
              <a:xfrm rot="10800000">
                <a:off x="5457702" y="4747527"/>
                <a:ext cx="60829" cy="52503"/>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3"/>
              <p:cNvSpPr/>
              <p:nvPr/>
            </p:nvSpPr>
            <p:spPr>
              <a:xfrm rot="10800000">
                <a:off x="5945945" y="4763462"/>
                <a:ext cx="48923" cy="41134"/>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3"/>
              <p:cNvSpPr/>
              <p:nvPr/>
            </p:nvSpPr>
            <p:spPr>
              <a:xfrm rot="10800000">
                <a:off x="9100856" y="4798106"/>
                <a:ext cx="9847" cy="9265"/>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3"/>
              <p:cNvSpPr/>
              <p:nvPr/>
            </p:nvSpPr>
            <p:spPr>
              <a:xfrm rot="10800000">
                <a:off x="9925828" y="4808177"/>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3"/>
              <p:cNvSpPr/>
              <p:nvPr/>
            </p:nvSpPr>
            <p:spPr>
              <a:xfrm rot="10800000">
                <a:off x="5669910" y="4759971"/>
                <a:ext cx="58098" cy="49191"/>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3"/>
              <p:cNvSpPr/>
              <p:nvPr/>
            </p:nvSpPr>
            <p:spPr>
              <a:xfrm rot="10800000">
                <a:off x="5860006" y="4766237"/>
                <a:ext cx="50803" cy="43686"/>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3"/>
              <p:cNvSpPr/>
              <p:nvPr/>
            </p:nvSpPr>
            <p:spPr>
              <a:xfrm rot="10800000">
                <a:off x="8033195" y="4792645"/>
                <a:ext cx="20679" cy="17367"/>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3"/>
              <p:cNvSpPr/>
              <p:nvPr/>
            </p:nvSpPr>
            <p:spPr>
              <a:xfrm rot="10800000">
                <a:off x="6381012" y="4776263"/>
                <a:ext cx="39836" cy="34197"/>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3"/>
              <p:cNvSpPr/>
              <p:nvPr/>
            </p:nvSpPr>
            <p:spPr>
              <a:xfrm rot="10800000">
                <a:off x="8505010" y="4798151"/>
                <a:ext cx="20052" cy="14592"/>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3"/>
              <p:cNvSpPr/>
              <p:nvPr/>
            </p:nvSpPr>
            <p:spPr>
              <a:xfrm rot="10800000">
                <a:off x="7439363" y="4794481"/>
                <a:ext cx="27035" cy="22828"/>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3"/>
              <p:cNvSpPr/>
              <p:nvPr/>
            </p:nvSpPr>
            <p:spPr>
              <a:xfrm rot="10800000">
                <a:off x="6157839" y="4783514"/>
                <a:ext cx="43775" cy="37643"/>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3"/>
              <p:cNvSpPr/>
              <p:nvPr/>
            </p:nvSpPr>
            <p:spPr>
              <a:xfrm rot="10800000">
                <a:off x="8983182" y="4815428"/>
                <a:ext cx="11861" cy="10161"/>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3"/>
              <p:cNvSpPr/>
              <p:nvPr/>
            </p:nvSpPr>
            <p:spPr>
              <a:xfrm rot="10800000">
                <a:off x="5572691" y="4775726"/>
                <a:ext cx="59665" cy="50803"/>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3"/>
              <p:cNvSpPr/>
              <p:nvPr/>
            </p:nvSpPr>
            <p:spPr>
              <a:xfrm rot="10800000">
                <a:off x="6497567" y="4794481"/>
                <a:ext cx="38315" cy="3289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3"/>
              <p:cNvSpPr/>
              <p:nvPr/>
            </p:nvSpPr>
            <p:spPr>
              <a:xfrm rot="10800000">
                <a:off x="7322316" y="4809520"/>
                <a:ext cx="25558" cy="23991"/>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3"/>
              <p:cNvSpPr/>
              <p:nvPr/>
            </p:nvSpPr>
            <p:spPr>
              <a:xfrm rot="10800000">
                <a:off x="7917535" y="4816368"/>
                <a:ext cx="21888" cy="19157"/>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3"/>
              <p:cNvSpPr/>
              <p:nvPr/>
            </p:nvSpPr>
            <p:spPr>
              <a:xfrm rot="10800000">
                <a:off x="8389619" y="4824515"/>
                <a:ext cx="21306" cy="14681"/>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3"/>
              <p:cNvSpPr/>
              <p:nvPr/>
            </p:nvSpPr>
            <p:spPr>
              <a:xfrm rot="10800000">
                <a:off x="6615063" y="4809072"/>
                <a:ext cx="36479" cy="319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3"/>
              <p:cNvSpPr/>
              <p:nvPr/>
            </p:nvSpPr>
            <p:spPr>
              <a:xfrm rot="10800000">
                <a:off x="6060396" y="4800747"/>
                <a:ext cx="53802" cy="4028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3"/>
              <p:cNvSpPr/>
              <p:nvPr/>
            </p:nvSpPr>
            <p:spPr>
              <a:xfrm rot="10800000">
                <a:off x="7204373" y="4819054"/>
                <a:ext cx="29855" cy="24976"/>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3"/>
              <p:cNvSpPr/>
              <p:nvPr/>
            </p:nvSpPr>
            <p:spPr>
              <a:xfrm rot="10800000">
                <a:off x="5232738" y="4790005"/>
                <a:ext cx="66245" cy="5648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3"/>
              <p:cNvSpPr/>
              <p:nvPr/>
            </p:nvSpPr>
            <p:spPr>
              <a:xfrm rot="10800000">
                <a:off x="8868417" y="4835481"/>
                <a:ext cx="11861" cy="11145"/>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3"/>
              <p:cNvSpPr/>
              <p:nvPr/>
            </p:nvSpPr>
            <p:spPr>
              <a:xfrm rot="10800000">
                <a:off x="5114303" y="4790005"/>
                <a:ext cx="68125" cy="57382"/>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3"/>
              <p:cNvSpPr/>
              <p:nvPr/>
            </p:nvSpPr>
            <p:spPr>
              <a:xfrm rot="10800000">
                <a:off x="6272603" y="4812653"/>
                <a:ext cx="42567" cy="36435"/>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3"/>
              <p:cNvSpPr/>
              <p:nvPr/>
            </p:nvSpPr>
            <p:spPr>
              <a:xfrm rot="10800000">
                <a:off x="6731931" y="4819591"/>
                <a:ext cx="36211" cy="30526"/>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3"/>
              <p:cNvSpPr/>
              <p:nvPr/>
            </p:nvSpPr>
            <p:spPr>
              <a:xfrm rot="10800000">
                <a:off x="5740989" y="4720403"/>
                <a:ext cx="96324" cy="129714"/>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3"/>
              <p:cNvSpPr/>
              <p:nvPr/>
            </p:nvSpPr>
            <p:spPr>
              <a:xfrm rot="10800000">
                <a:off x="5963849" y="4808177"/>
                <a:ext cx="50758" cy="42880"/>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3"/>
              <p:cNvSpPr/>
              <p:nvPr/>
            </p:nvSpPr>
            <p:spPr>
              <a:xfrm rot="10800000">
                <a:off x="7086878" y="4825410"/>
                <a:ext cx="30750" cy="26543"/>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3"/>
              <p:cNvSpPr/>
              <p:nvPr/>
            </p:nvSpPr>
            <p:spPr>
              <a:xfrm rot="10800000">
                <a:off x="5351129" y="4798151"/>
                <a:ext cx="64454" cy="54697"/>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3"/>
              <p:cNvSpPr/>
              <p:nvPr/>
            </p:nvSpPr>
            <p:spPr>
              <a:xfrm rot="10800000">
                <a:off x="6967995" y="4826350"/>
                <a:ext cx="29184" cy="28109"/>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3"/>
              <p:cNvSpPr/>
              <p:nvPr/>
            </p:nvSpPr>
            <p:spPr>
              <a:xfrm rot="10800000">
                <a:off x="6850053" y="4825455"/>
                <a:ext cx="34644" cy="29184"/>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3"/>
              <p:cNvSpPr/>
              <p:nvPr/>
            </p:nvSpPr>
            <p:spPr>
              <a:xfrm rot="10800000">
                <a:off x="4996808" y="4798733"/>
                <a:ext cx="69020" cy="58680"/>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3"/>
              <p:cNvSpPr/>
              <p:nvPr/>
            </p:nvSpPr>
            <p:spPr>
              <a:xfrm rot="10800000">
                <a:off x="5686292" y="4809117"/>
                <a:ext cx="58994" cy="50131"/>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3"/>
              <p:cNvSpPr/>
              <p:nvPr/>
            </p:nvSpPr>
            <p:spPr>
              <a:xfrm rot="10800000">
                <a:off x="7801830" y="4839151"/>
                <a:ext cx="23768" cy="20545"/>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3"/>
              <p:cNvSpPr/>
              <p:nvPr/>
            </p:nvSpPr>
            <p:spPr>
              <a:xfrm rot="10800000">
                <a:off x="9701804" y="4858935"/>
                <a:ext cx="4566" cy="3939"/>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3"/>
              <p:cNvSpPr/>
              <p:nvPr/>
            </p:nvSpPr>
            <p:spPr>
              <a:xfrm rot="10800000">
                <a:off x="9584085" y="4858577"/>
                <a:ext cx="5774" cy="429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3"/>
              <p:cNvSpPr/>
              <p:nvPr/>
            </p:nvSpPr>
            <p:spPr>
              <a:xfrm rot="10800000">
                <a:off x="8277271" y="4850073"/>
                <a:ext cx="17367" cy="16427"/>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3"/>
              <p:cNvSpPr/>
              <p:nvPr/>
            </p:nvSpPr>
            <p:spPr>
              <a:xfrm rot="10800000">
                <a:off x="9465874" y="4860994"/>
                <a:ext cx="8236" cy="6401"/>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3"/>
              <p:cNvSpPr/>
              <p:nvPr/>
            </p:nvSpPr>
            <p:spPr>
              <a:xfrm rot="10800000">
                <a:off x="5468624" y="4813638"/>
                <a:ext cx="63559" cy="53802"/>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3"/>
              <p:cNvSpPr/>
              <p:nvPr/>
            </p:nvSpPr>
            <p:spPr>
              <a:xfrm rot="10800000">
                <a:off x="9820194" y="4865560"/>
                <a:ext cx="2775" cy="2775"/>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3"/>
              <p:cNvSpPr/>
              <p:nvPr/>
            </p:nvSpPr>
            <p:spPr>
              <a:xfrm rot="10800000">
                <a:off x="8752712" y="4857592"/>
                <a:ext cx="12801" cy="13473"/>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3"/>
              <p:cNvSpPr/>
              <p:nvPr/>
            </p:nvSpPr>
            <p:spPr>
              <a:xfrm rot="10800000">
                <a:off x="6388263" y="4838166"/>
                <a:ext cx="40776" cy="34958"/>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3"/>
              <p:cNvSpPr/>
              <p:nvPr/>
            </p:nvSpPr>
            <p:spPr>
              <a:xfrm rot="10800000">
                <a:off x="6172431" y="4836331"/>
                <a:ext cx="45297" cy="38538"/>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3"/>
              <p:cNvSpPr/>
              <p:nvPr/>
            </p:nvSpPr>
            <p:spPr>
              <a:xfrm rot="10800000">
                <a:off x="4880253" y="4816055"/>
                <a:ext cx="69915" cy="59576"/>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3"/>
              <p:cNvSpPr/>
              <p:nvPr/>
            </p:nvSpPr>
            <p:spPr>
              <a:xfrm rot="10800000">
                <a:off x="9348379" y="4870080"/>
                <a:ext cx="8281" cy="7341"/>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3"/>
              <p:cNvSpPr/>
              <p:nvPr/>
            </p:nvSpPr>
            <p:spPr>
              <a:xfrm rot="10800000">
                <a:off x="9937689" y="4877376"/>
                <a:ext cx="1880" cy="1880"/>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3"/>
              <p:cNvSpPr/>
              <p:nvPr/>
            </p:nvSpPr>
            <p:spPr>
              <a:xfrm rot="10800000">
                <a:off x="7685275" y="4859159"/>
                <a:ext cx="25558" cy="21888"/>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3"/>
              <p:cNvSpPr/>
              <p:nvPr/>
            </p:nvSpPr>
            <p:spPr>
              <a:xfrm rot="10800000">
                <a:off x="5585224" y="4834988"/>
                <a:ext cx="61724" cy="52503"/>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3"/>
              <p:cNvSpPr/>
              <p:nvPr/>
            </p:nvSpPr>
            <p:spPr>
              <a:xfrm rot="10800000">
                <a:off x="6074988" y="4848237"/>
                <a:ext cx="48923" cy="41582"/>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3"/>
              <p:cNvSpPr/>
              <p:nvPr/>
            </p:nvSpPr>
            <p:spPr>
              <a:xfrm rot="10800000">
                <a:off x="9230705" y="4885030"/>
                <a:ext cx="10384" cy="6983"/>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3"/>
              <p:cNvSpPr/>
              <p:nvPr/>
            </p:nvSpPr>
            <p:spPr>
              <a:xfrm rot="10800000">
                <a:off x="8162551" y="4875541"/>
                <a:ext cx="18217" cy="17501"/>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3"/>
              <p:cNvSpPr/>
              <p:nvPr/>
            </p:nvSpPr>
            <p:spPr>
              <a:xfrm rot="10800000">
                <a:off x="10055184" y="4893758"/>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3"/>
              <p:cNvSpPr/>
              <p:nvPr/>
            </p:nvSpPr>
            <p:spPr>
              <a:xfrm rot="10800000">
                <a:off x="6503968" y="4860009"/>
                <a:ext cx="40732" cy="34062"/>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3"/>
              <p:cNvSpPr/>
              <p:nvPr/>
            </p:nvSpPr>
            <p:spPr>
              <a:xfrm rot="10800000">
                <a:off x="5798550" y="4846895"/>
                <a:ext cx="56935" cy="48833"/>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3"/>
              <p:cNvSpPr/>
              <p:nvPr/>
            </p:nvSpPr>
            <p:spPr>
              <a:xfrm rot="10800000">
                <a:off x="5988422" y="4851863"/>
                <a:ext cx="50847" cy="44133"/>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3"/>
              <p:cNvSpPr/>
              <p:nvPr/>
            </p:nvSpPr>
            <p:spPr>
              <a:xfrm rot="10800000">
                <a:off x="8637052" y="4883061"/>
                <a:ext cx="14637" cy="13473"/>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3"/>
              <p:cNvSpPr/>
              <p:nvPr/>
            </p:nvSpPr>
            <p:spPr>
              <a:xfrm rot="10800000">
                <a:off x="7568675" y="4877376"/>
                <a:ext cx="27393" cy="22738"/>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3"/>
              <p:cNvSpPr/>
              <p:nvPr/>
            </p:nvSpPr>
            <p:spPr>
              <a:xfrm rot="10800000">
                <a:off x="6285673" y="4868200"/>
                <a:ext cx="51071" cy="37464"/>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3"/>
              <p:cNvSpPr/>
              <p:nvPr/>
            </p:nvSpPr>
            <p:spPr>
              <a:xfrm rot="10800000">
                <a:off x="9113389" y="4899264"/>
                <a:ext cx="11011" cy="10026"/>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3"/>
              <p:cNvSpPr/>
              <p:nvPr/>
            </p:nvSpPr>
            <p:spPr>
              <a:xfrm rot="10800000">
                <a:off x="6620837" y="4878271"/>
                <a:ext cx="44089" cy="32854"/>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3"/>
              <p:cNvSpPr/>
              <p:nvPr/>
            </p:nvSpPr>
            <p:spPr>
              <a:xfrm rot="10800000">
                <a:off x="5700212" y="4863187"/>
                <a:ext cx="59665" cy="50758"/>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3"/>
              <p:cNvSpPr/>
              <p:nvPr/>
            </p:nvSpPr>
            <p:spPr>
              <a:xfrm rot="10800000">
                <a:off x="7451180" y="4890670"/>
                <a:ext cx="28288" cy="24215"/>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3"/>
              <p:cNvSpPr/>
              <p:nvPr/>
            </p:nvSpPr>
            <p:spPr>
              <a:xfrm rot="10800000">
                <a:off x="8046846" y="4899264"/>
                <a:ext cx="22828" cy="19605"/>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3"/>
              <p:cNvSpPr/>
              <p:nvPr/>
            </p:nvSpPr>
            <p:spPr>
              <a:xfrm rot="10800000">
                <a:off x="8521392" y="4907634"/>
                <a:ext cx="15532" cy="15353"/>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3"/>
              <p:cNvSpPr/>
              <p:nvPr/>
            </p:nvSpPr>
            <p:spPr>
              <a:xfrm rot="10800000">
                <a:off x="6738958" y="4892863"/>
                <a:ext cx="37106" cy="31377"/>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3"/>
              <p:cNvSpPr/>
              <p:nvPr/>
            </p:nvSpPr>
            <p:spPr>
              <a:xfrm rot="10800000">
                <a:off x="6187918" y="4886418"/>
                <a:ext cx="46506" cy="39299"/>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3"/>
              <p:cNvSpPr/>
              <p:nvPr/>
            </p:nvSpPr>
            <p:spPr>
              <a:xfrm rot="10800000">
                <a:off x="7330283" y="4901681"/>
                <a:ext cx="28960" cy="24976"/>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3"/>
              <p:cNvSpPr/>
              <p:nvPr/>
            </p:nvSpPr>
            <p:spPr>
              <a:xfrm rot="10800000">
                <a:off x="8997729" y="4919227"/>
                <a:ext cx="12578" cy="11996"/>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3"/>
              <p:cNvSpPr/>
              <p:nvPr/>
            </p:nvSpPr>
            <p:spPr>
              <a:xfrm rot="10800000">
                <a:off x="6401020" y="4896533"/>
                <a:ext cx="42880" cy="36658"/>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3"/>
              <p:cNvSpPr/>
              <p:nvPr/>
            </p:nvSpPr>
            <p:spPr>
              <a:xfrm rot="10800000">
                <a:off x="6861914" y="4902845"/>
                <a:ext cx="35316" cy="30482"/>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3"/>
              <p:cNvSpPr/>
              <p:nvPr/>
            </p:nvSpPr>
            <p:spPr>
              <a:xfrm rot="10800000">
                <a:off x="7211669" y="4908350"/>
                <a:ext cx="31601" cy="26498"/>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3"/>
              <p:cNvSpPr/>
              <p:nvPr/>
            </p:nvSpPr>
            <p:spPr>
              <a:xfrm rot="10800000">
                <a:off x="5360260" y="4878809"/>
                <a:ext cx="66245" cy="5604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3"/>
              <p:cNvSpPr/>
              <p:nvPr/>
            </p:nvSpPr>
            <p:spPr>
              <a:xfrm rot="10800000">
                <a:off x="5871733" y="4807013"/>
                <a:ext cx="93056" cy="129043"/>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3"/>
              <p:cNvSpPr/>
              <p:nvPr/>
            </p:nvSpPr>
            <p:spPr>
              <a:xfrm rot="10800000">
                <a:off x="5241825" y="4878853"/>
                <a:ext cx="68125" cy="57785"/>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3"/>
              <p:cNvSpPr/>
              <p:nvPr/>
            </p:nvSpPr>
            <p:spPr>
              <a:xfrm rot="10800000">
                <a:off x="6091370" y="4893758"/>
                <a:ext cx="50758" cy="43104"/>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3"/>
              <p:cNvSpPr/>
              <p:nvPr/>
            </p:nvSpPr>
            <p:spPr>
              <a:xfrm rot="10800000">
                <a:off x="6974844" y="4909156"/>
                <a:ext cx="34376" cy="2882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3"/>
              <p:cNvSpPr/>
              <p:nvPr/>
            </p:nvSpPr>
            <p:spPr>
              <a:xfrm rot="10800000">
                <a:off x="7093234" y="4910991"/>
                <a:ext cx="32854" cy="27483"/>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3"/>
              <p:cNvSpPr/>
              <p:nvPr/>
            </p:nvSpPr>
            <p:spPr>
              <a:xfrm rot="10800000">
                <a:off x="5478650" y="4886507"/>
                <a:ext cx="64454" cy="54697"/>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3"/>
              <p:cNvSpPr/>
              <p:nvPr/>
            </p:nvSpPr>
            <p:spPr>
              <a:xfrm rot="10800000">
                <a:off x="7931187" y="4922002"/>
                <a:ext cx="20097" cy="20232"/>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3"/>
              <p:cNvSpPr/>
              <p:nvPr/>
            </p:nvSpPr>
            <p:spPr>
              <a:xfrm rot="10800000">
                <a:off x="5814082" y="4896578"/>
                <a:ext cx="58725" cy="49236"/>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3"/>
              <p:cNvSpPr/>
              <p:nvPr/>
            </p:nvSpPr>
            <p:spPr>
              <a:xfrm rot="10800000">
                <a:off x="5124598" y="4887761"/>
                <a:ext cx="68751" cy="58054"/>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3"/>
              <p:cNvSpPr/>
              <p:nvPr/>
            </p:nvSpPr>
            <p:spPr>
              <a:xfrm rot="10800000">
                <a:off x="9713218" y="4943755"/>
                <a:ext cx="5013" cy="3894"/>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3"/>
              <p:cNvSpPr/>
              <p:nvPr/>
            </p:nvSpPr>
            <p:spPr>
              <a:xfrm rot="10800000">
                <a:off x="9831116" y="4943890"/>
                <a:ext cx="4610" cy="4566"/>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3"/>
              <p:cNvSpPr/>
              <p:nvPr/>
            </p:nvSpPr>
            <p:spPr>
              <a:xfrm rot="10800000">
                <a:off x="8406628" y="4932923"/>
                <a:ext cx="19157" cy="17277"/>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3"/>
              <p:cNvSpPr/>
              <p:nvPr/>
            </p:nvSpPr>
            <p:spPr>
              <a:xfrm rot="10800000">
                <a:off x="9595230" y="4945680"/>
                <a:ext cx="6401" cy="7341"/>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3"/>
              <p:cNvSpPr/>
              <p:nvPr/>
            </p:nvSpPr>
            <p:spPr>
              <a:xfrm rot="10800000">
                <a:off x="9949506" y="4951141"/>
                <a:ext cx="2820" cy="2775"/>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3"/>
              <p:cNvSpPr/>
              <p:nvPr/>
            </p:nvSpPr>
            <p:spPr>
              <a:xfrm rot="10800000">
                <a:off x="8881845" y="4945053"/>
                <a:ext cx="14189" cy="9042"/>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3"/>
              <p:cNvSpPr/>
              <p:nvPr/>
            </p:nvSpPr>
            <p:spPr>
              <a:xfrm rot="10800000">
                <a:off x="5596145" y="4901502"/>
                <a:ext cx="63559" cy="53354"/>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3"/>
              <p:cNvSpPr/>
              <p:nvPr/>
            </p:nvSpPr>
            <p:spPr>
              <a:xfrm rot="10800000">
                <a:off x="6516725" y="4922002"/>
                <a:ext cx="41627" cy="35405"/>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3"/>
              <p:cNvSpPr/>
              <p:nvPr/>
            </p:nvSpPr>
            <p:spPr>
              <a:xfrm rot="10800000">
                <a:off x="6300847" y="4921017"/>
                <a:ext cx="45566" cy="38583"/>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3"/>
              <p:cNvSpPr/>
              <p:nvPr/>
            </p:nvSpPr>
            <p:spPr>
              <a:xfrm rot="10800000">
                <a:off x="9477511" y="4956691"/>
                <a:ext cx="8818" cy="5685"/>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3"/>
              <p:cNvSpPr/>
              <p:nvPr/>
            </p:nvSpPr>
            <p:spPr>
              <a:xfrm rot="10800000">
                <a:off x="10067001" y="4963002"/>
                <a:ext cx="1880" cy="1880"/>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3"/>
              <p:cNvSpPr/>
              <p:nvPr/>
            </p:nvSpPr>
            <p:spPr>
              <a:xfrm rot="10800000">
                <a:off x="5007774" y="4904680"/>
                <a:ext cx="69915" cy="60202"/>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3"/>
              <p:cNvSpPr/>
              <p:nvPr/>
            </p:nvSpPr>
            <p:spPr>
              <a:xfrm rot="10800000">
                <a:off x="7814139" y="4943173"/>
                <a:ext cx="23320" cy="2193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3"/>
              <p:cNvSpPr/>
              <p:nvPr/>
            </p:nvSpPr>
            <p:spPr>
              <a:xfrm rot="10800000">
                <a:off x="6203404" y="4933774"/>
                <a:ext cx="48923" cy="41358"/>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3"/>
              <p:cNvSpPr/>
              <p:nvPr/>
            </p:nvSpPr>
            <p:spPr>
              <a:xfrm rot="10800000">
                <a:off x="5712700" y="4923300"/>
                <a:ext cx="61724" cy="52503"/>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3"/>
              <p:cNvSpPr/>
              <p:nvPr/>
            </p:nvSpPr>
            <p:spPr>
              <a:xfrm rot="10800000">
                <a:off x="9360240" y="4967299"/>
                <a:ext cx="9131" cy="8683"/>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3"/>
              <p:cNvSpPr/>
              <p:nvPr/>
            </p:nvSpPr>
            <p:spPr>
              <a:xfrm rot="10800000">
                <a:off x="8290968" y="4958347"/>
                <a:ext cx="22246" cy="18352"/>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3"/>
              <p:cNvSpPr/>
              <p:nvPr/>
            </p:nvSpPr>
            <p:spPr>
              <a:xfrm rot="10800000">
                <a:off x="6632653" y="4943845"/>
                <a:ext cx="46819" cy="34689"/>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3"/>
              <p:cNvSpPr/>
              <p:nvPr/>
            </p:nvSpPr>
            <p:spPr>
              <a:xfrm rot="10800000">
                <a:off x="8766409" y="4965732"/>
                <a:ext cx="13697" cy="1383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3"/>
              <p:cNvSpPr/>
              <p:nvPr/>
            </p:nvSpPr>
            <p:spPr>
              <a:xfrm rot="10800000">
                <a:off x="10184496" y="4980324"/>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3"/>
              <p:cNvSpPr/>
              <p:nvPr/>
            </p:nvSpPr>
            <p:spPr>
              <a:xfrm rot="10800000">
                <a:off x="6116883" y="4938384"/>
                <a:ext cx="50803" cy="43686"/>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3"/>
              <p:cNvSpPr/>
              <p:nvPr/>
            </p:nvSpPr>
            <p:spPr>
              <a:xfrm rot="10800000">
                <a:off x="5926071" y="4933908"/>
                <a:ext cx="56935" cy="48341"/>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3"/>
              <p:cNvSpPr/>
              <p:nvPr/>
            </p:nvSpPr>
            <p:spPr>
              <a:xfrm rot="10800000">
                <a:off x="7698032" y="4960272"/>
                <a:ext cx="26453" cy="23007"/>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3"/>
              <p:cNvSpPr/>
              <p:nvPr/>
            </p:nvSpPr>
            <p:spPr>
              <a:xfrm rot="10800000">
                <a:off x="6414717" y="4952081"/>
                <a:ext cx="44357" cy="38180"/>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3"/>
              <p:cNvSpPr/>
              <p:nvPr/>
            </p:nvSpPr>
            <p:spPr>
              <a:xfrm rot="10800000">
                <a:off x="4892070" y="4930193"/>
                <a:ext cx="71750" cy="61097"/>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3"/>
              <p:cNvSpPr/>
              <p:nvPr/>
            </p:nvSpPr>
            <p:spPr>
              <a:xfrm rot="10800000">
                <a:off x="9242611" y="4985874"/>
                <a:ext cx="11100" cy="8146"/>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3"/>
              <p:cNvSpPr/>
              <p:nvPr/>
            </p:nvSpPr>
            <p:spPr>
              <a:xfrm rot="10800000">
                <a:off x="6755340" y="4962107"/>
                <a:ext cx="33749" cy="3289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3"/>
              <p:cNvSpPr/>
              <p:nvPr/>
            </p:nvSpPr>
            <p:spPr>
              <a:xfrm rot="10800000">
                <a:off x="7577135" y="4974013"/>
                <a:ext cx="28020" cy="23678"/>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3"/>
              <p:cNvSpPr/>
              <p:nvPr/>
            </p:nvSpPr>
            <p:spPr>
              <a:xfrm rot="10800000">
                <a:off x="8176203" y="4982965"/>
                <a:ext cx="21664" cy="1884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3"/>
              <p:cNvSpPr/>
              <p:nvPr/>
            </p:nvSpPr>
            <p:spPr>
              <a:xfrm rot="10800000">
                <a:off x="5828360" y="4950604"/>
                <a:ext cx="59934" cy="51608"/>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3"/>
              <p:cNvSpPr/>
              <p:nvPr/>
            </p:nvSpPr>
            <p:spPr>
              <a:xfrm rot="10800000">
                <a:off x="8650704" y="4991067"/>
                <a:ext cx="18262" cy="14905"/>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3"/>
              <p:cNvSpPr/>
              <p:nvPr/>
            </p:nvSpPr>
            <p:spPr>
              <a:xfrm rot="10800000">
                <a:off x="6868270" y="4975759"/>
                <a:ext cx="36479" cy="31824"/>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3"/>
              <p:cNvSpPr/>
              <p:nvPr/>
            </p:nvSpPr>
            <p:spPr>
              <a:xfrm rot="10800000">
                <a:off x="7458476" y="4984755"/>
                <a:ext cx="30123" cy="25110"/>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3"/>
              <p:cNvSpPr/>
              <p:nvPr/>
            </p:nvSpPr>
            <p:spPr>
              <a:xfrm rot="10800000">
                <a:off x="6322690" y="4971148"/>
                <a:ext cx="47132" cy="40015"/>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3"/>
              <p:cNvSpPr/>
              <p:nvPr/>
            </p:nvSpPr>
            <p:spPr>
              <a:xfrm rot="10800000">
                <a:off x="9125250" y="5003062"/>
                <a:ext cx="15532" cy="1190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3"/>
              <p:cNvSpPr/>
              <p:nvPr/>
            </p:nvSpPr>
            <p:spPr>
              <a:xfrm rot="10800000">
                <a:off x="6990331" y="4986635"/>
                <a:ext cx="35316" cy="29810"/>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3"/>
              <p:cNvSpPr/>
              <p:nvPr/>
            </p:nvSpPr>
            <p:spPr>
              <a:xfrm rot="10800000">
                <a:off x="7341205" y="4991246"/>
                <a:ext cx="30795" cy="26498"/>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3"/>
              <p:cNvSpPr/>
              <p:nvPr/>
            </p:nvSpPr>
            <p:spPr>
              <a:xfrm rot="10800000">
                <a:off x="6529437" y="4981130"/>
                <a:ext cx="43507" cy="36793"/>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3"/>
              <p:cNvSpPr/>
              <p:nvPr/>
            </p:nvSpPr>
            <p:spPr>
              <a:xfrm rot="10800000">
                <a:off x="7227156" y="4993931"/>
                <a:ext cx="31645" cy="27393"/>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3"/>
              <p:cNvSpPr/>
              <p:nvPr/>
            </p:nvSpPr>
            <p:spPr>
              <a:xfrm rot="10800000">
                <a:off x="7108721" y="4992096"/>
                <a:ext cx="33525" cy="29228"/>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3"/>
              <p:cNvSpPr/>
              <p:nvPr/>
            </p:nvSpPr>
            <p:spPr>
              <a:xfrm rot="10800000">
                <a:off x="5998941" y="4892998"/>
                <a:ext cx="94309" cy="129625"/>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3"/>
              <p:cNvSpPr/>
              <p:nvPr/>
            </p:nvSpPr>
            <p:spPr>
              <a:xfrm rot="10800000">
                <a:off x="6227083" y="4979384"/>
                <a:ext cx="50131" cy="43283"/>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3"/>
              <p:cNvSpPr/>
              <p:nvPr/>
            </p:nvSpPr>
            <p:spPr>
              <a:xfrm rot="10800000">
                <a:off x="5488408" y="4967523"/>
                <a:ext cx="65976" cy="56084"/>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3"/>
              <p:cNvSpPr/>
              <p:nvPr/>
            </p:nvSpPr>
            <p:spPr>
              <a:xfrm rot="10800000">
                <a:off x="6127133" y="4979519"/>
                <a:ext cx="53533" cy="45476"/>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3"/>
              <p:cNvSpPr/>
              <p:nvPr/>
            </p:nvSpPr>
            <p:spPr>
              <a:xfrm rot="10800000">
                <a:off x="5370017" y="4967568"/>
                <a:ext cx="67140" cy="57651"/>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3"/>
              <p:cNvSpPr/>
              <p:nvPr/>
            </p:nvSpPr>
            <p:spPr>
              <a:xfrm rot="10800000">
                <a:off x="8059603" y="5005793"/>
                <a:ext cx="22828" cy="20097"/>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3"/>
              <p:cNvSpPr/>
              <p:nvPr/>
            </p:nvSpPr>
            <p:spPr>
              <a:xfrm rot="10800000">
                <a:off x="5605903" y="4974774"/>
                <a:ext cx="64410" cy="55234"/>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3"/>
              <p:cNvSpPr/>
              <p:nvPr/>
            </p:nvSpPr>
            <p:spPr>
              <a:xfrm rot="10800000">
                <a:off x="9842977" y="5027680"/>
                <a:ext cx="5505" cy="5505"/>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3"/>
              <p:cNvSpPr/>
              <p:nvPr/>
            </p:nvSpPr>
            <p:spPr>
              <a:xfrm rot="10800000">
                <a:off x="8535313" y="5016535"/>
                <a:ext cx="19829" cy="16651"/>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3"/>
              <p:cNvSpPr/>
              <p:nvPr/>
            </p:nvSpPr>
            <p:spPr>
              <a:xfrm rot="10800000">
                <a:off x="9960472" y="5029471"/>
                <a:ext cx="4566" cy="4610"/>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3"/>
              <p:cNvSpPr/>
              <p:nvPr/>
            </p:nvSpPr>
            <p:spPr>
              <a:xfrm rot="10800000">
                <a:off x="5950197" y="4984621"/>
                <a:ext cx="51071" cy="49952"/>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3"/>
              <p:cNvSpPr/>
              <p:nvPr/>
            </p:nvSpPr>
            <p:spPr>
              <a:xfrm rot="10800000">
                <a:off x="5251582" y="4976609"/>
                <a:ext cx="69020" cy="58636"/>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3"/>
              <p:cNvSpPr/>
              <p:nvPr/>
            </p:nvSpPr>
            <p:spPr>
              <a:xfrm rot="10800000">
                <a:off x="9724542" y="5031261"/>
                <a:ext cx="7162" cy="6535"/>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3"/>
              <p:cNvSpPr/>
              <p:nvPr/>
            </p:nvSpPr>
            <p:spPr>
              <a:xfrm rot="10800000">
                <a:off x="9010485" y="5028844"/>
                <a:ext cx="14905" cy="9042"/>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3"/>
              <p:cNvSpPr/>
              <p:nvPr/>
            </p:nvSpPr>
            <p:spPr>
              <a:xfrm rot="10800000">
                <a:off x="10078862" y="5036767"/>
                <a:ext cx="2775" cy="2775"/>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3"/>
              <p:cNvSpPr/>
              <p:nvPr/>
            </p:nvSpPr>
            <p:spPr>
              <a:xfrm rot="10800000">
                <a:off x="6646036" y="5005793"/>
                <a:ext cx="41045" cy="35808"/>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3"/>
              <p:cNvSpPr/>
              <p:nvPr/>
            </p:nvSpPr>
            <p:spPr>
              <a:xfrm rot="10800000">
                <a:off x="5723398" y="4989411"/>
                <a:ext cx="63514" cy="53846"/>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3"/>
              <p:cNvSpPr/>
              <p:nvPr/>
            </p:nvSpPr>
            <p:spPr>
              <a:xfrm rot="10800000">
                <a:off x="6435664" y="5005793"/>
                <a:ext cx="45297" cy="38404"/>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3"/>
              <p:cNvSpPr/>
              <p:nvPr/>
            </p:nvSpPr>
            <p:spPr>
              <a:xfrm rot="10800000">
                <a:off x="9607047" y="5041019"/>
                <a:ext cx="8549" cy="5819"/>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3"/>
              <p:cNvSpPr/>
              <p:nvPr/>
            </p:nvSpPr>
            <p:spPr>
              <a:xfrm rot="10800000">
                <a:off x="7943451" y="5025398"/>
                <a:ext cx="22380" cy="21574"/>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3"/>
              <p:cNvSpPr/>
              <p:nvPr/>
            </p:nvSpPr>
            <p:spPr>
              <a:xfrm rot="10800000">
                <a:off x="10196358" y="5048628"/>
                <a:ext cx="1880" cy="1835"/>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3"/>
              <p:cNvSpPr/>
              <p:nvPr/>
            </p:nvSpPr>
            <p:spPr>
              <a:xfrm rot="10800000">
                <a:off x="5135027" y="4993931"/>
                <a:ext cx="70542" cy="59486"/>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3"/>
              <p:cNvSpPr/>
              <p:nvPr/>
            </p:nvSpPr>
            <p:spPr>
              <a:xfrm rot="10800000">
                <a:off x="8420279" y="5041332"/>
                <a:ext cx="20992" cy="18173"/>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3"/>
              <p:cNvSpPr/>
              <p:nvPr/>
            </p:nvSpPr>
            <p:spPr>
              <a:xfrm rot="10800000">
                <a:off x="9489552" y="5051358"/>
                <a:ext cx="10071" cy="9131"/>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3"/>
              <p:cNvSpPr/>
              <p:nvPr/>
            </p:nvSpPr>
            <p:spPr>
              <a:xfrm rot="10800000">
                <a:off x="6339117" y="5019445"/>
                <a:ext cx="48027" cy="41045"/>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3"/>
              <p:cNvSpPr/>
              <p:nvPr/>
            </p:nvSpPr>
            <p:spPr>
              <a:xfrm rot="10800000">
                <a:off x="6768097" y="5027636"/>
                <a:ext cx="39836" cy="34241"/>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3"/>
              <p:cNvSpPr/>
              <p:nvPr/>
            </p:nvSpPr>
            <p:spPr>
              <a:xfrm rot="10800000">
                <a:off x="8894825" y="5049747"/>
                <a:ext cx="14592" cy="13473"/>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3"/>
              <p:cNvSpPr/>
              <p:nvPr/>
            </p:nvSpPr>
            <p:spPr>
              <a:xfrm rot="10800000">
                <a:off x="5839998" y="5011209"/>
                <a:ext cx="61679" cy="52414"/>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3"/>
              <p:cNvSpPr/>
              <p:nvPr/>
            </p:nvSpPr>
            <p:spPr>
              <a:xfrm rot="10800000">
                <a:off x="7826448" y="5043167"/>
                <a:ext cx="27348" cy="23007"/>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3"/>
              <p:cNvSpPr/>
              <p:nvPr/>
            </p:nvSpPr>
            <p:spPr>
              <a:xfrm rot="10800000">
                <a:off x="10313853" y="5066845"/>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3"/>
              <p:cNvSpPr/>
              <p:nvPr/>
            </p:nvSpPr>
            <p:spPr>
              <a:xfrm rot="10800000">
                <a:off x="6238228" y="5023921"/>
                <a:ext cx="51743" cy="43910"/>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3"/>
              <p:cNvSpPr/>
              <p:nvPr/>
            </p:nvSpPr>
            <p:spPr>
              <a:xfrm rot="10800000">
                <a:off x="6054264" y="5021101"/>
                <a:ext cx="57159" cy="48520"/>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3"/>
              <p:cNvSpPr/>
              <p:nvPr/>
            </p:nvSpPr>
            <p:spPr>
              <a:xfrm rot="10800000">
                <a:off x="6549489" y="5036767"/>
                <a:ext cx="44447" cy="37777"/>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3"/>
              <p:cNvSpPr/>
              <p:nvPr/>
            </p:nvSpPr>
            <p:spPr>
              <a:xfrm rot="10800000">
                <a:off x="9372281" y="5067696"/>
                <a:ext cx="11682" cy="10161"/>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3"/>
              <p:cNvSpPr/>
              <p:nvPr/>
            </p:nvSpPr>
            <p:spPr>
              <a:xfrm rot="10800000">
                <a:off x="6884652" y="5045808"/>
                <a:ext cx="32854" cy="3289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3"/>
              <p:cNvSpPr/>
              <p:nvPr/>
            </p:nvSpPr>
            <p:spPr>
              <a:xfrm rot="10800000">
                <a:off x="5019323" y="5019445"/>
                <a:ext cx="72377" cy="60963"/>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3"/>
              <p:cNvSpPr/>
              <p:nvPr/>
            </p:nvSpPr>
            <p:spPr>
              <a:xfrm rot="10800000">
                <a:off x="7705551" y="5057177"/>
                <a:ext cx="28870" cy="23454"/>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3"/>
              <p:cNvSpPr/>
              <p:nvPr/>
            </p:nvSpPr>
            <p:spPr>
              <a:xfrm rot="10800000">
                <a:off x="8301889" y="5065905"/>
                <a:ext cx="25245" cy="19202"/>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3"/>
              <p:cNvSpPr/>
              <p:nvPr/>
            </p:nvSpPr>
            <p:spPr>
              <a:xfrm rot="10800000">
                <a:off x="5955658" y="5038557"/>
                <a:ext cx="59889" cy="50624"/>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3"/>
              <p:cNvSpPr/>
              <p:nvPr/>
            </p:nvSpPr>
            <p:spPr>
              <a:xfrm rot="10800000">
                <a:off x="8778225" y="5074097"/>
                <a:ext cx="17367" cy="15532"/>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3"/>
              <p:cNvSpPr/>
              <p:nvPr/>
            </p:nvSpPr>
            <p:spPr>
              <a:xfrm rot="10800000">
                <a:off x="7000760" y="5058744"/>
                <a:ext cx="32854" cy="31153"/>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3"/>
              <p:cNvSpPr/>
              <p:nvPr/>
            </p:nvSpPr>
            <p:spPr>
              <a:xfrm rot="10800000">
                <a:off x="7588056" y="5067427"/>
                <a:ext cx="29855" cy="24976"/>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3"/>
              <p:cNvSpPr/>
              <p:nvPr/>
            </p:nvSpPr>
            <p:spPr>
              <a:xfrm rot="10800000">
                <a:off x="6445019" y="5056058"/>
                <a:ext cx="47132" cy="39971"/>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3"/>
              <p:cNvSpPr/>
              <p:nvPr/>
            </p:nvSpPr>
            <p:spPr>
              <a:xfrm rot="10800000">
                <a:off x="9256397" y="5087614"/>
                <a:ext cx="12309" cy="11324"/>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3"/>
              <p:cNvSpPr/>
              <p:nvPr/>
            </p:nvSpPr>
            <p:spPr>
              <a:xfrm rot="10800000">
                <a:off x="7114450" y="5069218"/>
                <a:ext cx="36211" cy="30482"/>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3"/>
              <p:cNvSpPr/>
              <p:nvPr/>
            </p:nvSpPr>
            <p:spPr>
              <a:xfrm rot="10800000">
                <a:off x="7469397" y="5074097"/>
                <a:ext cx="31645" cy="26543"/>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3"/>
              <p:cNvSpPr/>
              <p:nvPr/>
            </p:nvSpPr>
            <p:spPr>
              <a:xfrm rot="10800000">
                <a:off x="6664254" y="5064965"/>
                <a:ext cx="43507" cy="36882"/>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3"/>
              <p:cNvSpPr/>
              <p:nvPr/>
            </p:nvSpPr>
            <p:spPr>
              <a:xfrm rot="10800000">
                <a:off x="7233512" y="5075036"/>
                <a:ext cx="33749" cy="29184"/>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3"/>
              <p:cNvSpPr/>
              <p:nvPr/>
            </p:nvSpPr>
            <p:spPr>
              <a:xfrm rot="10800000">
                <a:off x="7355975" y="5076827"/>
                <a:ext cx="28333" cy="27751"/>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3"/>
              <p:cNvSpPr/>
              <p:nvPr/>
            </p:nvSpPr>
            <p:spPr>
              <a:xfrm rot="10800000">
                <a:off x="6145709" y="5021011"/>
                <a:ext cx="75018" cy="87551"/>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3"/>
              <p:cNvSpPr/>
              <p:nvPr/>
            </p:nvSpPr>
            <p:spPr>
              <a:xfrm rot="10800000">
                <a:off x="8188960" y="5088688"/>
                <a:ext cx="20992" cy="20097"/>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3"/>
              <p:cNvSpPr/>
              <p:nvPr/>
            </p:nvSpPr>
            <p:spPr>
              <a:xfrm rot="10800000">
                <a:off x="6349098" y="5066174"/>
                <a:ext cx="50176" cy="42612"/>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3"/>
              <p:cNvSpPr/>
              <p:nvPr/>
            </p:nvSpPr>
            <p:spPr>
              <a:xfrm rot="10800000">
                <a:off x="6255550" y="5065637"/>
                <a:ext cx="53533" cy="45879"/>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3"/>
              <p:cNvSpPr/>
              <p:nvPr/>
            </p:nvSpPr>
            <p:spPr>
              <a:xfrm rot="10800000">
                <a:off x="4906393" y="5052209"/>
                <a:ext cx="73541" cy="62306"/>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3"/>
              <p:cNvSpPr/>
              <p:nvPr/>
            </p:nvSpPr>
            <p:spPr>
              <a:xfrm rot="10800000">
                <a:off x="8664669" y="5099923"/>
                <a:ext cx="19784" cy="16293"/>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3"/>
              <p:cNvSpPr/>
              <p:nvPr/>
            </p:nvSpPr>
            <p:spPr>
              <a:xfrm rot="10800000">
                <a:off x="9972289" y="5113262"/>
                <a:ext cx="5505" cy="4879"/>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3"/>
              <p:cNvSpPr/>
              <p:nvPr/>
            </p:nvSpPr>
            <p:spPr>
              <a:xfrm rot="10800000">
                <a:off x="10090724" y="5115097"/>
                <a:ext cx="3670" cy="3715"/>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3"/>
              <p:cNvSpPr/>
              <p:nvPr/>
            </p:nvSpPr>
            <p:spPr>
              <a:xfrm rot="10800000">
                <a:off x="6069482" y="5070471"/>
                <a:ext cx="58994" cy="50176"/>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3"/>
              <p:cNvSpPr/>
              <p:nvPr/>
            </p:nvSpPr>
            <p:spPr>
              <a:xfrm rot="10800000">
                <a:off x="9139842" y="5109457"/>
                <a:ext cx="12757" cy="12264"/>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3"/>
              <p:cNvSpPr/>
              <p:nvPr/>
            </p:nvSpPr>
            <p:spPr>
              <a:xfrm rot="10800000">
                <a:off x="9853899" y="5115097"/>
                <a:ext cx="6401" cy="666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3"/>
              <p:cNvSpPr/>
              <p:nvPr/>
            </p:nvSpPr>
            <p:spPr>
              <a:xfrm rot="10800000">
                <a:off x="10208174" y="5122393"/>
                <a:ext cx="2820" cy="2775"/>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3"/>
              <p:cNvSpPr/>
              <p:nvPr/>
            </p:nvSpPr>
            <p:spPr>
              <a:xfrm rot="10800000">
                <a:off x="6774722" y="5090121"/>
                <a:ext cx="41672" cy="35092"/>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3"/>
              <p:cNvSpPr/>
              <p:nvPr/>
            </p:nvSpPr>
            <p:spPr>
              <a:xfrm rot="10800000">
                <a:off x="6558844" y="5090434"/>
                <a:ext cx="45342" cy="38404"/>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3"/>
              <p:cNvSpPr/>
              <p:nvPr/>
            </p:nvSpPr>
            <p:spPr>
              <a:xfrm rot="10800000">
                <a:off x="8072360" y="5107801"/>
                <a:ext cx="25558" cy="21888"/>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3"/>
              <p:cNvSpPr/>
              <p:nvPr/>
            </p:nvSpPr>
            <p:spPr>
              <a:xfrm rot="10800000">
                <a:off x="9736403" y="5124138"/>
                <a:ext cx="8012" cy="7475"/>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3"/>
              <p:cNvSpPr/>
              <p:nvPr/>
            </p:nvSpPr>
            <p:spPr>
              <a:xfrm rot="10800000">
                <a:off x="10325669" y="5135149"/>
                <a:ext cx="1880" cy="940"/>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3"/>
              <p:cNvSpPr/>
              <p:nvPr/>
            </p:nvSpPr>
            <p:spPr>
              <a:xfrm rot="10800000">
                <a:off x="8549636" y="5125078"/>
                <a:ext cx="20724" cy="17904"/>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3"/>
              <p:cNvSpPr/>
              <p:nvPr/>
            </p:nvSpPr>
            <p:spPr>
              <a:xfrm rot="10800000">
                <a:off x="9618908" y="5138103"/>
                <a:ext cx="10071" cy="6356"/>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3"/>
              <p:cNvSpPr/>
              <p:nvPr/>
            </p:nvSpPr>
            <p:spPr>
              <a:xfrm rot="10800000">
                <a:off x="6891277" y="5111471"/>
                <a:ext cx="39881" cy="33749"/>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3"/>
              <p:cNvSpPr/>
              <p:nvPr/>
            </p:nvSpPr>
            <p:spPr>
              <a:xfrm rot="10800000">
                <a:off x="6461133" y="5104623"/>
                <a:ext cx="48341" cy="4149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3"/>
              <p:cNvSpPr/>
              <p:nvPr/>
            </p:nvSpPr>
            <p:spPr>
              <a:xfrm rot="10800000">
                <a:off x="9024137" y="5133180"/>
                <a:ext cx="14637" cy="1383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3"/>
              <p:cNvSpPr/>
              <p:nvPr/>
            </p:nvSpPr>
            <p:spPr>
              <a:xfrm rot="10800000">
                <a:off x="7955312" y="5125794"/>
                <a:ext cx="23768" cy="22962"/>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3"/>
              <p:cNvSpPr/>
              <p:nvPr/>
            </p:nvSpPr>
            <p:spPr>
              <a:xfrm rot="10800000">
                <a:off x="10443164" y="5152427"/>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3"/>
              <p:cNvSpPr/>
              <p:nvPr/>
            </p:nvSpPr>
            <p:spPr>
              <a:xfrm rot="10800000">
                <a:off x="6366689" y="5109726"/>
                <a:ext cx="51698" cy="43686"/>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3"/>
              <p:cNvSpPr/>
              <p:nvPr/>
            </p:nvSpPr>
            <p:spPr>
              <a:xfrm rot="10800000">
                <a:off x="6181248" y="5107801"/>
                <a:ext cx="66513" cy="48386"/>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3"/>
              <p:cNvSpPr/>
              <p:nvPr/>
            </p:nvSpPr>
            <p:spPr>
              <a:xfrm rot="10800000">
                <a:off x="6672713" y="5121408"/>
                <a:ext cx="44402" cy="37509"/>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3"/>
              <p:cNvSpPr/>
              <p:nvPr/>
            </p:nvSpPr>
            <p:spPr>
              <a:xfrm rot="10800000">
                <a:off x="7007921" y="5128749"/>
                <a:ext cx="38896" cy="32854"/>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3"/>
              <p:cNvSpPr/>
              <p:nvPr/>
            </p:nvSpPr>
            <p:spPr>
              <a:xfrm rot="10800000">
                <a:off x="9501413" y="5154262"/>
                <a:ext cx="11727" cy="8236"/>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3"/>
              <p:cNvSpPr/>
              <p:nvPr/>
            </p:nvSpPr>
            <p:spPr>
              <a:xfrm rot="10800000">
                <a:off x="7836474" y="5141326"/>
                <a:ext cx="26453" cy="23007"/>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3"/>
              <p:cNvSpPr/>
              <p:nvPr/>
            </p:nvSpPr>
            <p:spPr>
              <a:xfrm rot="10800000">
                <a:off x="8431201" y="5148801"/>
                <a:ext cx="21932" cy="19247"/>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3"/>
              <p:cNvSpPr/>
              <p:nvPr/>
            </p:nvSpPr>
            <p:spPr>
              <a:xfrm rot="10800000">
                <a:off x="8909372" y="5158827"/>
                <a:ext cx="15532" cy="14592"/>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3"/>
              <p:cNvSpPr/>
              <p:nvPr/>
            </p:nvSpPr>
            <p:spPr>
              <a:xfrm rot="10800000">
                <a:off x="7126267" y="5142982"/>
                <a:ext cx="36256" cy="31422"/>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3"/>
              <p:cNvSpPr/>
              <p:nvPr/>
            </p:nvSpPr>
            <p:spPr>
              <a:xfrm rot="10800000">
                <a:off x="7717592" y="5150591"/>
                <a:ext cx="28736" cy="24842"/>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3"/>
              <p:cNvSpPr/>
              <p:nvPr/>
            </p:nvSpPr>
            <p:spPr>
              <a:xfrm rot="10800000">
                <a:off x="6573436" y="5141013"/>
                <a:ext cx="47132" cy="39747"/>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3"/>
              <p:cNvSpPr/>
              <p:nvPr/>
            </p:nvSpPr>
            <p:spPr>
              <a:xfrm rot="10800000">
                <a:off x="9385530" y="5174046"/>
                <a:ext cx="12667" cy="8504"/>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3"/>
              <p:cNvSpPr/>
              <p:nvPr/>
            </p:nvSpPr>
            <p:spPr>
              <a:xfrm rot="10800000">
                <a:off x="7243538" y="5152964"/>
                <a:ext cx="35539" cy="30482"/>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3"/>
              <p:cNvSpPr/>
              <p:nvPr/>
            </p:nvSpPr>
            <p:spPr>
              <a:xfrm rot="10800000">
                <a:off x="7599022" y="5156992"/>
                <a:ext cx="30750" cy="26498"/>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3"/>
              <p:cNvSpPr/>
              <p:nvPr/>
            </p:nvSpPr>
            <p:spPr>
              <a:xfrm rot="10800000">
                <a:off x="6787478" y="5149338"/>
                <a:ext cx="43507" cy="3598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3"/>
              <p:cNvSpPr/>
              <p:nvPr/>
            </p:nvSpPr>
            <p:spPr>
              <a:xfrm rot="10800000">
                <a:off x="7362197" y="5158469"/>
                <a:ext cx="34376" cy="28691"/>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3"/>
              <p:cNvSpPr/>
              <p:nvPr/>
            </p:nvSpPr>
            <p:spPr>
              <a:xfrm rot="10800000">
                <a:off x="7481259" y="5159722"/>
                <a:ext cx="31914" cy="28288"/>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3"/>
              <p:cNvSpPr/>
              <p:nvPr/>
            </p:nvSpPr>
            <p:spPr>
              <a:xfrm rot="10800000">
                <a:off x="8318271" y="5171539"/>
                <a:ext cx="23499" cy="20097"/>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3"/>
              <p:cNvSpPr/>
              <p:nvPr/>
            </p:nvSpPr>
            <p:spPr>
              <a:xfrm rot="10800000">
                <a:off x="6477783" y="5151129"/>
                <a:ext cx="49907" cy="42388"/>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3"/>
              <p:cNvSpPr/>
              <p:nvPr/>
            </p:nvSpPr>
            <p:spPr>
              <a:xfrm rot="10800000">
                <a:off x="6274125" y="5107756"/>
                <a:ext cx="83835" cy="8844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3"/>
              <p:cNvSpPr/>
              <p:nvPr/>
            </p:nvSpPr>
            <p:spPr>
              <a:xfrm rot="10800000">
                <a:off x="6384190" y="5151666"/>
                <a:ext cx="53309" cy="45566"/>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3"/>
              <p:cNvSpPr/>
              <p:nvPr/>
            </p:nvSpPr>
            <p:spPr>
              <a:xfrm rot="10800000">
                <a:off x="8792772" y="5182282"/>
                <a:ext cx="18307" cy="18486"/>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3"/>
              <p:cNvSpPr/>
              <p:nvPr/>
            </p:nvSpPr>
            <p:spPr>
              <a:xfrm rot="10800000">
                <a:off x="10099810" y="5197992"/>
                <a:ext cx="6401" cy="5505"/>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3"/>
              <p:cNvSpPr/>
              <p:nvPr/>
            </p:nvSpPr>
            <p:spPr>
              <a:xfrm rot="10800000">
                <a:off x="10219140" y="5200723"/>
                <a:ext cx="4566" cy="3670"/>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3"/>
              <p:cNvSpPr/>
              <p:nvPr/>
            </p:nvSpPr>
            <p:spPr>
              <a:xfrm rot="10800000">
                <a:off x="9267318" y="5193427"/>
                <a:ext cx="17367" cy="1190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3"/>
              <p:cNvSpPr/>
              <p:nvPr/>
            </p:nvSpPr>
            <p:spPr>
              <a:xfrm rot="10800000">
                <a:off x="9983210" y="5200723"/>
                <a:ext cx="6445" cy="6401"/>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3"/>
              <p:cNvSpPr/>
              <p:nvPr/>
            </p:nvSpPr>
            <p:spPr>
              <a:xfrm rot="10800000">
                <a:off x="6909270" y="5175209"/>
                <a:ext cx="36972" cy="35226"/>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3"/>
              <p:cNvSpPr/>
              <p:nvPr/>
            </p:nvSpPr>
            <p:spPr>
              <a:xfrm rot="10800000">
                <a:off x="10337531" y="5208019"/>
                <a:ext cx="2775" cy="2775"/>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3"/>
              <p:cNvSpPr/>
              <p:nvPr/>
            </p:nvSpPr>
            <p:spPr>
              <a:xfrm rot="10800000">
                <a:off x="8201716" y="5191547"/>
                <a:ext cx="25289" cy="21261"/>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3"/>
              <p:cNvSpPr/>
              <p:nvPr/>
            </p:nvSpPr>
            <p:spPr>
              <a:xfrm rot="10800000">
                <a:off x="6687305" y="5175120"/>
                <a:ext cx="45297" cy="38404"/>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3"/>
              <p:cNvSpPr/>
              <p:nvPr/>
            </p:nvSpPr>
            <p:spPr>
              <a:xfrm rot="10800000">
                <a:off x="9865715" y="5208690"/>
                <a:ext cx="7341" cy="7564"/>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3"/>
              <p:cNvSpPr/>
              <p:nvPr/>
            </p:nvSpPr>
            <p:spPr>
              <a:xfrm rot="10800000">
                <a:off x="10455250" y="5221044"/>
                <a:ext cx="1656" cy="1567"/>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3"/>
              <p:cNvSpPr/>
              <p:nvPr/>
            </p:nvSpPr>
            <p:spPr>
              <a:xfrm rot="10800000">
                <a:off x="8678500" y="5208466"/>
                <a:ext cx="18262" cy="17143"/>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3"/>
              <p:cNvSpPr/>
              <p:nvPr/>
            </p:nvSpPr>
            <p:spPr>
              <a:xfrm rot="10800000">
                <a:off x="7020633" y="5195262"/>
                <a:ext cx="38941" cy="33794"/>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3"/>
              <p:cNvSpPr/>
              <p:nvPr/>
            </p:nvSpPr>
            <p:spPr>
              <a:xfrm rot="10800000">
                <a:off x="9748220" y="5220596"/>
                <a:ext cx="9176" cy="859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3"/>
              <p:cNvSpPr/>
              <p:nvPr/>
            </p:nvSpPr>
            <p:spPr>
              <a:xfrm rot="10800000">
                <a:off x="9153494" y="5219880"/>
                <a:ext cx="15666" cy="10921"/>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3"/>
              <p:cNvSpPr/>
              <p:nvPr/>
            </p:nvSpPr>
            <p:spPr>
              <a:xfrm rot="10800000">
                <a:off x="8080819" y="5208108"/>
                <a:ext cx="27125" cy="22738"/>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3"/>
              <p:cNvSpPr/>
              <p:nvPr/>
            </p:nvSpPr>
            <p:spPr>
              <a:xfrm rot="10800000">
                <a:off x="6589818" y="5189801"/>
                <a:ext cx="48072" cy="41045"/>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3"/>
              <p:cNvSpPr/>
              <p:nvPr/>
            </p:nvSpPr>
            <p:spPr>
              <a:xfrm rot="10800000">
                <a:off x="10572521" y="5238992"/>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3"/>
              <p:cNvSpPr/>
              <p:nvPr/>
            </p:nvSpPr>
            <p:spPr>
              <a:xfrm rot="10800000">
                <a:off x="6495106" y="5195754"/>
                <a:ext cx="50803" cy="43283"/>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3"/>
              <p:cNvSpPr/>
              <p:nvPr/>
            </p:nvSpPr>
            <p:spPr>
              <a:xfrm rot="10800000">
                <a:off x="6403750" y="5193427"/>
                <a:ext cx="53533" cy="46192"/>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3"/>
              <p:cNvSpPr/>
              <p:nvPr/>
            </p:nvSpPr>
            <p:spPr>
              <a:xfrm rot="10800000">
                <a:off x="6802025" y="5206049"/>
                <a:ext cx="43507" cy="37554"/>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3"/>
              <p:cNvSpPr/>
              <p:nvPr/>
            </p:nvSpPr>
            <p:spPr>
              <a:xfrm rot="10800000">
                <a:off x="7137233" y="5212718"/>
                <a:ext cx="38941" cy="32720"/>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3"/>
              <p:cNvSpPr/>
              <p:nvPr/>
            </p:nvSpPr>
            <p:spPr>
              <a:xfrm rot="10800000">
                <a:off x="9631665" y="5236262"/>
                <a:ext cx="10966" cy="10026"/>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3"/>
              <p:cNvSpPr/>
              <p:nvPr/>
            </p:nvSpPr>
            <p:spPr>
              <a:xfrm rot="10800000">
                <a:off x="7963996" y="5222924"/>
                <a:ext cx="28244" cy="24305"/>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3"/>
              <p:cNvSpPr/>
              <p:nvPr/>
            </p:nvSpPr>
            <p:spPr>
              <a:xfrm rot="10800000">
                <a:off x="8559662" y="5231697"/>
                <a:ext cx="22514" cy="19694"/>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3"/>
              <p:cNvSpPr/>
              <p:nvPr/>
            </p:nvSpPr>
            <p:spPr>
              <a:xfrm rot="10800000">
                <a:off x="9035998" y="5241678"/>
                <a:ext cx="20052" cy="14681"/>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3"/>
              <p:cNvSpPr/>
              <p:nvPr/>
            </p:nvSpPr>
            <p:spPr>
              <a:xfrm rot="10800000">
                <a:off x="7255355" y="5226818"/>
                <a:ext cx="36479" cy="31332"/>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3"/>
              <p:cNvSpPr/>
              <p:nvPr/>
            </p:nvSpPr>
            <p:spPr>
              <a:xfrm rot="10800000">
                <a:off x="7845829" y="5233890"/>
                <a:ext cx="29855" cy="25200"/>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3"/>
              <p:cNvSpPr/>
              <p:nvPr/>
            </p:nvSpPr>
            <p:spPr>
              <a:xfrm rot="10800000">
                <a:off x="9514170" y="5255017"/>
                <a:ext cx="11861" cy="11324"/>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3"/>
              <p:cNvSpPr/>
              <p:nvPr/>
            </p:nvSpPr>
            <p:spPr>
              <a:xfrm rot="10800000">
                <a:off x="7728289" y="5240291"/>
                <a:ext cx="30795" cy="26095"/>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3"/>
              <p:cNvSpPr/>
              <p:nvPr/>
            </p:nvSpPr>
            <p:spPr>
              <a:xfrm rot="10800000">
                <a:off x="7373118" y="5235904"/>
                <a:ext cx="35316" cy="30482"/>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3"/>
              <p:cNvSpPr/>
              <p:nvPr/>
            </p:nvSpPr>
            <p:spPr>
              <a:xfrm rot="10800000">
                <a:off x="6702747" y="5226191"/>
                <a:ext cx="46237" cy="40194"/>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3"/>
              <p:cNvSpPr/>
              <p:nvPr/>
            </p:nvSpPr>
            <p:spPr>
              <a:xfrm rot="10800000">
                <a:off x="6916790" y="5234024"/>
                <a:ext cx="42612" cy="3598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3"/>
              <p:cNvSpPr/>
              <p:nvPr/>
            </p:nvSpPr>
            <p:spPr>
              <a:xfrm rot="10800000">
                <a:off x="7609675" y="5242842"/>
                <a:ext cx="32809" cy="28065"/>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3"/>
              <p:cNvSpPr/>
              <p:nvPr/>
            </p:nvSpPr>
            <p:spPr>
              <a:xfrm rot="10800000">
                <a:off x="7491285" y="5241723"/>
                <a:ext cx="33704" cy="29184"/>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3"/>
              <p:cNvSpPr/>
              <p:nvPr/>
            </p:nvSpPr>
            <p:spPr>
              <a:xfrm rot="10800000">
                <a:off x="8446688" y="5254479"/>
                <a:ext cx="23723" cy="20008"/>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3"/>
              <p:cNvSpPr/>
              <p:nvPr/>
            </p:nvSpPr>
            <p:spPr>
              <a:xfrm rot="10800000">
                <a:off x="6606200" y="5236710"/>
                <a:ext cx="49907" cy="424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3"/>
              <p:cNvSpPr/>
              <p:nvPr/>
            </p:nvSpPr>
            <p:spPr>
              <a:xfrm rot="10800000">
                <a:off x="8922442" y="5266609"/>
                <a:ext cx="19784" cy="16114"/>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3"/>
              <p:cNvSpPr/>
              <p:nvPr/>
            </p:nvSpPr>
            <p:spPr>
              <a:xfrm rot="10800000">
                <a:off x="6512159" y="5238903"/>
                <a:ext cx="53488" cy="45342"/>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3"/>
              <p:cNvSpPr/>
              <p:nvPr/>
            </p:nvSpPr>
            <p:spPr>
              <a:xfrm rot="10800000">
                <a:off x="10230957" y="5283618"/>
                <a:ext cx="5505" cy="4834"/>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3"/>
              <p:cNvSpPr/>
              <p:nvPr/>
            </p:nvSpPr>
            <p:spPr>
              <a:xfrm rot="10800000">
                <a:off x="9398510" y="5280216"/>
                <a:ext cx="13965" cy="9086"/>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3"/>
              <p:cNvSpPr/>
              <p:nvPr/>
            </p:nvSpPr>
            <p:spPr>
              <a:xfrm rot="10800000">
                <a:off x="10349392" y="5286349"/>
                <a:ext cx="3670" cy="3670"/>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3"/>
              <p:cNvSpPr/>
              <p:nvPr/>
            </p:nvSpPr>
            <p:spPr>
              <a:xfrm rot="10800000">
                <a:off x="10113462" y="5286259"/>
                <a:ext cx="6266" cy="6580"/>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3"/>
              <p:cNvSpPr/>
              <p:nvPr/>
            </p:nvSpPr>
            <p:spPr>
              <a:xfrm rot="10800000">
                <a:off x="7032226" y="5258105"/>
                <a:ext cx="41940" cy="35539"/>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3"/>
              <p:cNvSpPr/>
              <p:nvPr/>
            </p:nvSpPr>
            <p:spPr>
              <a:xfrm rot="10800000">
                <a:off x="8331028" y="5275382"/>
                <a:ext cx="21888" cy="20232"/>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3"/>
              <p:cNvSpPr/>
              <p:nvPr/>
            </p:nvSpPr>
            <p:spPr>
              <a:xfrm rot="10800000">
                <a:off x="10466842" y="5293644"/>
                <a:ext cx="2820" cy="2775"/>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3"/>
              <p:cNvSpPr/>
              <p:nvPr/>
            </p:nvSpPr>
            <p:spPr>
              <a:xfrm rot="10800000">
                <a:off x="6815722" y="5259851"/>
                <a:ext cx="46237" cy="38404"/>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3"/>
              <p:cNvSpPr/>
              <p:nvPr/>
            </p:nvSpPr>
            <p:spPr>
              <a:xfrm rot="10800000">
                <a:off x="9994176" y="5293644"/>
                <a:ext cx="10026" cy="7296"/>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3"/>
              <p:cNvSpPr/>
              <p:nvPr/>
            </p:nvSpPr>
            <p:spPr>
              <a:xfrm rot="10800000">
                <a:off x="10585277" y="5306356"/>
                <a:ext cx="940" cy="1880"/>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3"/>
              <p:cNvSpPr/>
              <p:nvPr/>
            </p:nvSpPr>
            <p:spPr>
              <a:xfrm rot="10800000">
                <a:off x="8807364" y="5291227"/>
                <a:ext cx="20992" cy="17904"/>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3"/>
              <p:cNvSpPr/>
              <p:nvPr/>
            </p:nvSpPr>
            <p:spPr>
              <a:xfrm rot="10800000">
                <a:off x="7149050" y="5279053"/>
                <a:ext cx="39881" cy="33794"/>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3"/>
              <p:cNvSpPr/>
              <p:nvPr/>
            </p:nvSpPr>
            <p:spPr>
              <a:xfrm rot="10800000">
                <a:off x="9877353" y="5307117"/>
                <a:ext cx="10474" cy="6580"/>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3"/>
              <p:cNvSpPr/>
              <p:nvPr/>
            </p:nvSpPr>
            <p:spPr>
              <a:xfrm rot="10800000">
                <a:off x="8210176" y="5291183"/>
                <a:ext cx="27080" cy="22559"/>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3"/>
              <p:cNvSpPr/>
              <p:nvPr/>
            </p:nvSpPr>
            <p:spPr>
              <a:xfrm rot="10800000">
                <a:off x="9282805" y="5303671"/>
                <a:ext cx="15666" cy="10161"/>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3"/>
              <p:cNvSpPr/>
              <p:nvPr/>
            </p:nvSpPr>
            <p:spPr>
              <a:xfrm rot="10800000">
                <a:off x="6724859" y="5276278"/>
                <a:ext cx="42880" cy="41090"/>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3"/>
              <p:cNvSpPr/>
              <p:nvPr/>
            </p:nvSpPr>
            <p:spPr>
              <a:xfrm rot="10800000">
                <a:off x="10700937" y="5324574"/>
                <a:ext cx="940" cy="45"/>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3"/>
              <p:cNvSpPr/>
              <p:nvPr/>
            </p:nvSpPr>
            <p:spPr>
              <a:xfrm rot="10800000">
                <a:off x="6623254" y="5280888"/>
                <a:ext cx="51698" cy="43775"/>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3"/>
              <p:cNvSpPr/>
              <p:nvPr/>
            </p:nvSpPr>
            <p:spPr>
              <a:xfrm rot="10800000">
                <a:off x="6930218" y="5290511"/>
                <a:ext cx="44670" cy="37777"/>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3"/>
              <p:cNvSpPr/>
              <p:nvPr/>
            </p:nvSpPr>
            <p:spPr>
              <a:xfrm rot="10800000">
                <a:off x="7266545" y="5296330"/>
                <a:ext cx="38046" cy="3289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3"/>
              <p:cNvSpPr/>
              <p:nvPr/>
            </p:nvSpPr>
            <p:spPr>
              <a:xfrm rot="10800000">
                <a:off x="8096038" y="5305461"/>
                <a:ext cx="25110" cy="24305"/>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3"/>
              <p:cNvSpPr/>
              <p:nvPr/>
            </p:nvSpPr>
            <p:spPr>
              <a:xfrm rot="10800000">
                <a:off x="9760977" y="5320053"/>
                <a:ext cx="10966" cy="10026"/>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3"/>
              <p:cNvSpPr/>
              <p:nvPr/>
            </p:nvSpPr>
            <p:spPr>
              <a:xfrm rot="10800000">
                <a:off x="8691704" y="5315443"/>
                <a:ext cx="22604" cy="18754"/>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3"/>
              <p:cNvSpPr/>
              <p:nvPr/>
            </p:nvSpPr>
            <p:spPr>
              <a:xfrm rot="10800000">
                <a:off x="9164415" y="5324574"/>
                <a:ext cx="18262" cy="15532"/>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3"/>
              <p:cNvSpPr/>
              <p:nvPr/>
            </p:nvSpPr>
            <p:spPr>
              <a:xfrm rot="10800000">
                <a:off x="7384040" y="5309937"/>
                <a:ext cx="37151" cy="31108"/>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3"/>
              <p:cNvSpPr/>
              <p:nvPr/>
            </p:nvSpPr>
            <p:spPr>
              <a:xfrm rot="10800000">
                <a:off x="7975141" y="5316741"/>
                <a:ext cx="29855" cy="25245"/>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3"/>
              <p:cNvSpPr/>
              <p:nvPr/>
            </p:nvSpPr>
            <p:spPr>
              <a:xfrm rot="10800000">
                <a:off x="7856751" y="5323186"/>
                <a:ext cx="31690" cy="26095"/>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3"/>
              <p:cNvSpPr/>
              <p:nvPr/>
            </p:nvSpPr>
            <p:spPr>
              <a:xfrm rot="10800000">
                <a:off x="7502475" y="5319426"/>
                <a:ext cx="35271" cy="29855"/>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3"/>
              <p:cNvSpPr/>
              <p:nvPr/>
            </p:nvSpPr>
            <p:spPr>
              <a:xfrm rot="10800000">
                <a:off x="9641691" y="5339165"/>
                <a:ext cx="13697" cy="11861"/>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3"/>
              <p:cNvSpPr/>
              <p:nvPr/>
            </p:nvSpPr>
            <p:spPr>
              <a:xfrm rot="10800000">
                <a:off x="6831164" y="5311101"/>
                <a:ext cx="47177" cy="39971"/>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3"/>
              <p:cNvSpPr/>
              <p:nvPr/>
            </p:nvSpPr>
            <p:spPr>
              <a:xfrm rot="10800000">
                <a:off x="7624670" y="5324663"/>
                <a:ext cx="29676" cy="28288"/>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3"/>
              <p:cNvSpPr/>
              <p:nvPr/>
            </p:nvSpPr>
            <p:spPr>
              <a:xfrm rot="10800000">
                <a:off x="7739256" y="5326409"/>
                <a:ext cx="31690" cy="27393"/>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3"/>
              <p:cNvSpPr/>
              <p:nvPr/>
            </p:nvSpPr>
            <p:spPr>
              <a:xfrm rot="10800000">
                <a:off x="7046102" y="5317860"/>
                <a:ext cx="41716" cy="35942"/>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3"/>
              <p:cNvSpPr/>
              <p:nvPr/>
            </p:nvSpPr>
            <p:spPr>
              <a:xfrm rot="10800000">
                <a:off x="8572687" y="5337330"/>
                <a:ext cx="26811" cy="20142"/>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3"/>
              <p:cNvSpPr/>
              <p:nvPr/>
            </p:nvSpPr>
            <p:spPr>
              <a:xfrm rot="10800000">
                <a:off x="6734393" y="5321843"/>
                <a:ext cx="49863" cy="42880"/>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3"/>
              <p:cNvSpPr/>
              <p:nvPr/>
            </p:nvSpPr>
            <p:spPr>
              <a:xfrm rot="10800000">
                <a:off x="9052381" y="5349908"/>
                <a:ext cx="19157" cy="16606"/>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3"/>
              <p:cNvSpPr/>
              <p:nvPr/>
            </p:nvSpPr>
            <p:spPr>
              <a:xfrm rot="10800000">
                <a:off x="9527822" y="5360829"/>
                <a:ext cx="12801" cy="12264"/>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3"/>
              <p:cNvSpPr/>
              <p:nvPr/>
            </p:nvSpPr>
            <p:spPr>
              <a:xfrm rot="10800000">
                <a:off x="7161806" y="5342388"/>
                <a:ext cx="40776" cy="35092"/>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3"/>
              <p:cNvSpPr/>
              <p:nvPr/>
            </p:nvSpPr>
            <p:spPr>
              <a:xfrm rot="10800000">
                <a:off x="8459444" y="5357338"/>
                <a:ext cx="25334" cy="2121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3"/>
              <p:cNvSpPr/>
              <p:nvPr/>
            </p:nvSpPr>
            <p:spPr>
              <a:xfrm rot="10800000">
                <a:off x="6945033" y="5344537"/>
                <a:ext cx="45342" cy="38404"/>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3"/>
              <p:cNvSpPr/>
              <p:nvPr/>
            </p:nvSpPr>
            <p:spPr>
              <a:xfrm rot="10800000">
                <a:off x="8936721" y="5374705"/>
                <a:ext cx="20992" cy="17456"/>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3"/>
              <p:cNvSpPr/>
              <p:nvPr/>
            </p:nvSpPr>
            <p:spPr>
              <a:xfrm rot="10800000">
                <a:off x="7278138" y="5362844"/>
                <a:ext cx="39836" cy="336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3"/>
              <p:cNvSpPr/>
              <p:nvPr/>
            </p:nvSpPr>
            <p:spPr>
              <a:xfrm rot="10800000">
                <a:off x="8339219" y="5374078"/>
                <a:ext cx="26453" cy="22514"/>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3"/>
              <p:cNvSpPr/>
              <p:nvPr/>
            </p:nvSpPr>
            <p:spPr>
              <a:xfrm rot="10800000">
                <a:off x="9412162" y="5383791"/>
                <a:ext cx="13697" cy="13697"/>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3"/>
              <p:cNvSpPr/>
              <p:nvPr/>
            </p:nvSpPr>
            <p:spPr>
              <a:xfrm rot="10800000">
                <a:off x="6846427" y="5360113"/>
                <a:ext cx="48967" cy="41582"/>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3"/>
              <p:cNvSpPr/>
              <p:nvPr/>
            </p:nvSpPr>
            <p:spPr>
              <a:xfrm rot="10800000">
                <a:off x="7399661" y="5378510"/>
                <a:ext cx="33794" cy="32541"/>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3"/>
              <p:cNvSpPr/>
              <p:nvPr/>
            </p:nvSpPr>
            <p:spPr>
              <a:xfrm rot="10800000">
                <a:off x="7059798" y="5374839"/>
                <a:ext cx="43507" cy="37240"/>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3"/>
              <p:cNvSpPr/>
              <p:nvPr/>
            </p:nvSpPr>
            <p:spPr>
              <a:xfrm rot="10800000">
                <a:off x="8225394" y="5388357"/>
                <a:ext cx="25110" cy="24305"/>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3"/>
              <p:cNvSpPr/>
              <p:nvPr/>
            </p:nvSpPr>
            <p:spPr>
              <a:xfrm rot="10800000">
                <a:off x="8821061" y="5398383"/>
                <a:ext cx="22783" cy="18754"/>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3"/>
              <p:cNvSpPr/>
              <p:nvPr/>
            </p:nvSpPr>
            <p:spPr>
              <a:xfrm rot="10800000">
                <a:off x="9296502" y="5408185"/>
                <a:ext cx="17322" cy="14950"/>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3"/>
              <p:cNvSpPr/>
              <p:nvPr/>
            </p:nvSpPr>
            <p:spPr>
              <a:xfrm rot="10800000">
                <a:off x="7513352" y="5393459"/>
                <a:ext cx="36256" cy="31377"/>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3"/>
              <p:cNvSpPr/>
              <p:nvPr/>
            </p:nvSpPr>
            <p:spPr>
              <a:xfrm rot="10800000">
                <a:off x="8104453" y="5399636"/>
                <a:ext cx="28960" cy="25245"/>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3"/>
              <p:cNvSpPr/>
              <p:nvPr/>
            </p:nvSpPr>
            <p:spPr>
              <a:xfrm rot="10800000">
                <a:off x="7630847" y="5402590"/>
                <a:ext cx="35360" cy="30482"/>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3"/>
              <p:cNvSpPr/>
              <p:nvPr/>
            </p:nvSpPr>
            <p:spPr>
              <a:xfrm rot="10800000">
                <a:off x="7988972" y="5405276"/>
                <a:ext cx="29318" cy="28467"/>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3"/>
              <p:cNvSpPr/>
              <p:nvPr/>
            </p:nvSpPr>
            <p:spPr>
              <a:xfrm rot="10800000">
                <a:off x="6959357" y="5396458"/>
                <a:ext cx="47132" cy="39881"/>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3"/>
              <p:cNvSpPr/>
              <p:nvPr/>
            </p:nvSpPr>
            <p:spPr>
              <a:xfrm rot="10800000">
                <a:off x="7867672" y="5409304"/>
                <a:ext cx="32585" cy="27393"/>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3"/>
              <p:cNvSpPr/>
              <p:nvPr/>
            </p:nvSpPr>
            <p:spPr>
              <a:xfrm rot="10800000">
                <a:off x="7749282" y="5408006"/>
                <a:ext cx="34376" cy="28691"/>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3"/>
              <p:cNvSpPr/>
              <p:nvPr/>
            </p:nvSpPr>
            <p:spPr>
              <a:xfrm rot="10800000">
                <a:off x="7174563" y="5402501"/>
                <a:ext cx="42612" cy="36032"/>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3"/>
              <p:cNvSpPr/>
              <p:nvPr/>
            </p:nvSpPr>
            <p:spPr>
              <a:xfrm rot="10800000">
                <a:off x="8701731" y="5420226"/>
                <a:ext cx="23723" cy="20321"/>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3"/>
              <p:cNvSpPr/>
              <p:nvPr/>
            </p:nvSpPr>
            <p:spPr>
              <a:xfrm rot="10800000">
                <a:off x="9181066" y="5432982"/>
                <a:ext cx="19829" cy="16427"/>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3"/>
              <p:cNvSpPr/>
              <p:nvPr/>
            </p:nvSpPr>
            <p:spPr>
              <a:xfrm rot="10800000">
                <a:off x="7291118" y="5426179"/>
                <a:ext cx="40821" cy="35092"/>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3"/>
              <p:cNvSpPr/>
              <p:nvPr/>
            </p:nvSpPr>
            <p:spPr>
              <a:xfrm rot="10800000">
                <a:off x="8585131" y="5440681"/>
                <a:ext cx="25558" cy="21485"/>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3"/>
              <p:cNvSpPr/>
              <p:nvPr/>
            </p:nvSpPr>
            <p:spPr>
              <a:xfrm rot="10800000">
                <a:off x="7079582" y="5429312"/>
                <a:ext cx="45342" cy="3907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3"/>
              <p:cNvSpPr/>
              <p:nvPr/>
            </p:nvSpPr>
            <p:spPr>
              <a:xfrm rot="10800000">
                <a:off x="9066032" y="5457556"/>
                <a:ext cx="20097" cy="17859"/>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3"/>
              <p:cNvSpPr/>
              <p:nvPr/>
            </p:nvSpPr>
            <p:spPr>
              <a:xfrm rot="10800000">
                <a:off x="8468575" y="5456974"/>
                <a:ext cx="26453" cy="22514"/>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3"/>
              <p:cNvSpPr/>
              <p:nvPr/>
            </p:nvSpPr>
            <p:spPr>
              <a:xfrm rot="10800000">
                <a:off x="7411567" y="5447171"/>
                <a:ext cx="35584" cy="33928"/>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3"/>
              <p:cNvSpPr/>
              <p:nvPr/>
            </p:nvSpPr>
            <p:spPr>
              <a:xfrm rot="10800000">
                <a:off x="8351976" y="5472864"/>
                <a:ext cx="27348" cy="23007"/>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3"/>
              <p:cNvSpPr/>
              <p:nvPr/>
            </p:nvSpPr>
            <p:spPr>
              <a:xfrm rot="10800000">
                <a:off x="7524318" y="5463912"/>
                <a:ext cx="38046" cy="32003"/>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3"/>
              <p:cNvSpPr/>
              <p:nvPr/>
            </p:nvSpPr>
            <p:spPr>
              <a:xfrm rot="10800000">
                <a:off x="7187991" y="5459301"/>
                <a:ext cx="44357" cy="37688"/>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3"/>
              <p:cNvSpPr/>
              <p:nvPr/>
            </p:nvSpPr>
            <p:spPr>
              <a:xfrm rot="10800000">
                <a:off x="8950372" y="5481234"/>
                <a:ext cx="21888" cy="18799"/>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3"/>
              <p:cNvSpPr/>
              <p:nvPr/>
            </p:nvSpPr>
            <p:spPr>
              <a:xfrm rot="10800000">
                <a:off x="7642708" y="5477071"/>
                <a:ext cx="36211" cy="30661"/>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3"/>
              <p:cNvSpPr/>
              <p:nvPr/>
            </p:nvSpPr>
            <p:spPr>
              <a:xfrm rot="10800000">
                <a:off x="8231437" y="5482174"/>
                <a:ext cx="31332" cy="25603"/>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3"/>
              <p:cNvSpPr/>
              <p:nvPr/>
            </p:nvSpPr>
            <p:spPr>
              <a:xfrm rot="10800000">
                <a:off x="8115150" y="5489425"/>
                <a:ext cx="31019" cy="26498"/>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3"/>
              <p:cNvSpPr/>
              <p:nvPr/>
            </p:nvSpPr>
            <p:spPr>
              <a:xfrm rot="10800000">
                <a:off x="7759935" y="5485799"/>
                <a:ext cx="35584" cy="30482"/>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3"/>
              <p:cNvSpPr/>
              <p:nvPr/>
            </p:nvSpPr>
            <p:spPr>
              <a:xfrm rot="10800000">
                <a:off x="8001326" y="5492200"/>
                <a:ext cx="27348" cy="264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3"/>
              <p:cNvSpPr/>
              <p:nvPr/>
            </p:nvSpPr>
            <p:spPr>
              <a:xfrm rot="10800000">
                <a:off x="7878638" y="5491305"/>
                <a:ext cx="33480" cy="28288"/>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3"/>
              <p:cNvSpPr/>
              <p:nvPr/>
            </p:nvSpPr>
            <p:spPr>
              <a:xfrm rot="10800000">
                <a:off x="7303651" y="5485799"/>
                <a:ext cx="42567" cy="3670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3"/>
              <p:cNvSpPr/>
              <p:nvPr/>
            </p:nvSpPr>
            <p:spPr>
              <a:xfrm rot="10800000">
                <a:off x="8830460" y="5503121"/>
                <a:ext cx="27975" cy="20097"/>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3"/>
              <p:cNvSpPr/>
              <p:nvPr/>
            </p:nvSpPr>
            <p:spPr>
              <a:xfrm rot="10800000">
                <a:off x="8714487" y="5523129"/>
                <a:ext cx="25245" cy="2193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3"/>
              <p:cNvSpPr/>
              <p:nvPr/>
            </p:nvSpPr>
            <p:spPr>
              <a:xfrm rot="10800000">
                <a:off x="7419311" y="5510373"/>
                <a:ext cx="41672" cy="34913"/>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3"/>
              <p:cNvSpPr/>
              <p:nvPr/>
            </p:nvSpPr>
            <p:spPr>
              <a:xfrm rot="10800000">
                <a:off x="8597305" y="5540451"/>
                <a:ext cx="31601" cy="22828"/>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3"/>
              <p:cNvSpPr/>
              <p:nvPr/>
            </p:nvSpPr>
            <p:spPr>
              <a:xfrm rot="10800000">
                <a:off x="7535911" y="5530425"/>
                <a:ext cx="39836" cy="3433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3"/>
              <p:cNvSpPr/>
              <p:nvPr/>
            </p:nvSpPr>
            <p:spPr>
              <a:xfrm rot="10800000">
                <a:off x="8481332" y="5554103"/>
                <a:ext cx="26453" cy="23051"/>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3"/>
              <p:cNvSpPr/>
              <p:nvPr/>
            </p:nvSpPr>
            <p:spPr>
              <a:xfrm rot="10800000">
                <a:off x="7653406" y="5547658"/>
                <a:ext cx="38270" cy="32227"/>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3"/>
              <p:cNvSpPr/>
              <p:nvPr/>
            </p:nvSpPr>
            <p:spPr>
              <a:xfrm rot="10800000">
                <a:off x="8362002" y="5565965"/>
                <a:ext cx="29810" cy="24976"/>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3"/>
              <p:cNvSpPr/>
              <p:nvPr/>
            </p:nvSpPr>
            <p:spPr>
              <a:xfrm rot="10800000">
                <a:off x="7770901" y="5560414"/>
                <a:ext cx="37106" cy="31287"/>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3"/>
              <p:cNvSpPr/>
              <p:nvPr/>
            </p:nvSpPr>
            <p:spPr>
              <a:xfrm rot="10800000">
                <a:off x="8244507" y="5572320"/>
                <a:ext cx="30705" cy="26498"/>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3"/>
              <p:cNvSpPr/>
              <p:nvPr/>
            </p:nvSpPr>
            <p:spPr>
              <a:xfrm rot="10800000">
                <a:off x="7889291" y="5569501"/>
                <a:ext cx="35271" cy="29676"/>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3"/>
              <p:cNvSpPr/>
              <p:nvPr/>
            </p:nvSpPr>
            <p:spPr>
              <a:xfrm rot="10800000">
                <a:off x="8007681" y="5574156"/>
                <a:ext cx="33749" cy="29004"/>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3"/>
              <p:cNvSpPr/>
              <p:nvPr/>
            </p:nvSpPr>
            <p:spPr>
              <a:xfrm rot="10800000">
                <a:off x="8126116" y="5575051"/>
                <a:ext cx="32541" cy="28154"/>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20" name="Google Shape;1420;p3"/>
            <p:cNvSpPr/>
            <p:nvPr/>
          </p:nvSpPr>
          <p:spPr>
            <a:xfrm>
              <a:off x="7543663" y="-651112"/>
              <a:ext cx="2041300" cy="2381218"/>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3"/>
            <p:cNvSpPr/>
            <p:nvPr/>
          </p:nvSpPr>
          <p:spPr>
            <a:xfrm>
              <a:off x="8099800" y="3980663"/>
              <a:ext cx="1866025" cy="1707575"/>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3"/>
            <p:cNvSpPr/>
            <p:nvPr/>
          </p:nvSpPr>
          <p:spPr>
            <a:xfrm>
              <a:off x="8228185" y="2301438"/>
              <a:ext cx="1082375" cy="3568550"/>
            </a:xfrm>
            <a:custGeom>
              <a:rect b="b" l="l" r="r" t="t"/>
              <a:pathLst>
                <a:path extrusionOk="0" h="142742" w="43295">
                  <a:moveTo>
                    <a:pt x="18574" y="142742"/>
                  </a:moveTo>
                  <a:cubicBezTo>
                    <a:pt x="15517" y="136495"/>
                    <a:pt x="-1628" y="114699"/>
                    <a:pt x="233" y="105262"/>
                  </a:cubicBezTo>
                  <a:cubicBezTo>
                    <a:pt x="2094" y="95826"/>
                    <a:pt x="26814" y="97420"/>
                    <a:pt x="29738" y="86123"/>
                  </a:cubicBezTo>
                  <a:cubicBezTo>
                    <a:pt x="32662" y="74826"/>
                    <a:pt x="15518" y="51834"/>
                    <a:pt x="17777" y="37480"/>
                  </a:cubicBezTo>
                  <a:cubicBezTo>
                    <a:pt x="20037" y="23126"/>
                    <a:pt x="39042" y="6247"/>
                    <a:pt x="43295" y="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 name="Google Shape;1423;p3"/>
          <p:cNvSpPr txBox="1"/>
          <p:nvPr>
            <p:ph type="title"/>
          </p:nvPr>
        </p:nvSpPr>
        <p:spPr>
          <a:xfrm>
            <a:off x="3567943" y="2631275"/>
            <a:ext cx="4854600" cy="7926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7000"/>
              <a:buNone/>
              <a:defRPr sz="65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424" name="Google Shape;1424;p3"/>
          <p:cNvSpPr txBox="1"/>
          <p:nvPr>
            <p:ph idx="2" type="title"/>
          </p:nvPr>
        </p:nvSpPr>
        <p:spPr>
          <a:xfrm>
            <a:off x="5338693" y="1229288"/>
            <a:ext cx="1313100" cy="9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6500">
                <a:solidFill>
                  <a:schemeClr val="dk1"/>
                </a:solidFill>
              </a:defRPr>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425" name="Google Shape;1425;p3"/>
          <p:cNvSpPr txBox="1"/>
          <p:nvPr>
            <p:ph idx="1" type="subTitle"/>
          </p:nvPr>
        </p:nvSpPr>
        <p:spPr>
          <a:xfrm>
            <a:off x="4269793" y="3443850"/>
            <a:ext cx="3450900" cy="6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800"/>
            </a:lvl2pPr>
            <a:lvl3pPr lvl="2" algn="ctr">
              <a:lnSpc>
                <a:spcPct val="100000"/>
              </a:lnSpc>
              <a:spcBef>
                <a:spcPts val="0"/>
              </a:spcBef>
              <a:spcAft>
                <a:spcPts val="0"/>
              </a:spcAft>
              <a:buSzPts val="1600"/>
              <a:buNone/>
              <a:defRPr sz="1800"/>
            </a:lvl3pPr>
            <a:lvl4pPr lvl="3" algn="ctr">
              <a:lnSpc>
                <a:spcPct val="100000"/>
              </a:lnSpc>
              <a:spcBef>
                <a:spcPts val="0"/>
              </a:spcBef>
              <a:spcAft>
                <a:spcPts val="0"/>
              </a:spcAft>
              <a:buSzPts val="1600"/>
              <a:buNone/>
              <a:defRPr sz="1800"/>
            </a:lvl4pPr>
            <a:lvl5pPr lvl="4" algn="ctr">
              <a:lnSpc>
                <a:spcPct val="100000"/>
              </a:lnSpc>
              <a:spcBef>
                <a:spcPts val="0"/>
              </a:spcBef>
              <a:spcAft>
                <a:spcPts val="0"/>
              </a:spcAft>
              <a:buSzPts val="1600"/>
              <a:buNone/>
              <a:defRPr sz="1800"/>
            </a:lvl5pPr>
            <a:lvl6pPr lvl="5" algn="ctr">
              <a:lnSpc>
                <a:spcPct val="100000"/>
              </a:lnSpc>
              <a:spcBef>
                <a:spcPts val="0"/>
              </a:spcBef>
              <a:spcAft>
                <a:spcPts val="0"/>
              </a:spcAft>
              <a:buSzPts val="1600"/>
              <a:buNone/>
              <a:defRPr sz="1800"/>
            </a:lvl6pPr>
            <a:lvl7pPr lvl="6" algn="ctr">
              <a:lnSpc>
                <a:spcPct val="100000"/>
              </a:lnSpc>
              <a:spcBef>
                <a:spcPts val="0"/>
              </a:spcBef>
              <a:spcAft>
                <a:spcPts val="0"/>
              </a:spcAft>
              <a:buSzPts val="1600"/>
              <a:buNone/>
              <a:defRPr sz="1800"/>
            </a:lvl7pPr>
            <a:lvl8pPr lvl="7" algn="ctr">
              <a:lnSpc>
                <a:spcPct val="100000"/>
              </a:lnSpc>
              <a:spcBef>
                <a:spcPts val="0"/>
              </a:spcBef>
              <a:spcAft>
                <a:spcPts val="0"/>
              </a:spcAft>
              <a:buSzPts val="1600"/>
              <a:buNone/>
              <a:defRPr sz="1800"/>
            </a:lvl8pPr>
            <a:lvl9pPr lvl="8" algn="ctr">
              <a:lnSpc>
                <a:spcPct val="100000"/>
              </a:lnSpc>
              <a:spcBef>
                <a:spcPts val="0"/>
              </a:spcBef>
              <a:spcAft>
                <a:spcPts val="0"/>
              </a:spcAft>
              <a:buSzPts val="1600"/>
              <a:buNone/>
              <a:defRPr sz="1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3_1">
    <p:spTree>
      <p:nvGrpSpPr>
        <p:cNvPr id="7894" name="Shape 7894"/>
        <p:cNvGrpSpPr/>
        <p:nvPr/>
      </p:nvGrpSpPr>
      <p:grpSpPr>
        <a:xfrm>
          <a:off x="0" y="0"/>
          <a:ext cx="0" cy="0"/>
          <a:chOff x="0" y="0"/>
          <a:chExt cx="0" cy="0"/>
        </a:xfrm>
      </p:grpSpPr>
      <p:sp>
        <p:nvSpPr>
          <p:cNvPr id="7895" name="Google Shape;7895;p21"/>
          <p:cNvSpPr txBox="1"/>
          <p:nvPr>
            <p:ph type="title"/>
          </p:nvPr>
        </p:nvSpPr>
        <p:spPr>
          <a:xfrm>
            <a:off x="1020732" y="1190241"/>
            <a:ext cx="3250200" cy="452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7896" name="Google Shape;7896;p21"/>
          <p:cNvSpPr txBox="1"/>
          <p:nvPr>
            <p:ph idx="1" type="body"/>
          </p:nvPr>
        </p:nvSpPr>
        <p:spPr>
          <a:xfrm>
            <a:off x="1020732" y="1849339"/>
            <a:ext cx="3250200" cy="2079000"/>
          </a:xfrm>
          <a:prstGeom prst="rect">
            <a:avLst/>
          </a:prstGeom>
          <a:noFill/>
          <a:ln>
            <a:noFill/>
          </a:ln>
        </p:spPr>
        <p:txBody>
          <a:bodyPr anchorCtr="0" anchor="ctr" bIns="91425" lIns="91425" spcFirstLastPara="1" rIns="91425" wrap="square" tIns="91425">
            <a:noAutofit/>
          </a:bodyPr>
          <a:lstStyle>
            <a:lvl1pPr indent="-330200" lvl="0" marL="457200" algn="l">
              <a:lnSpc>
                <a:spcPct val="100000"/>
              </a:lnSpc>
              <a:spcBef>
                <a:spcPts val="0"/>
              </a:spcBef>
              <a:spcAft>
                <a:spcPts val="0"/>
              </a:spcAft>
              <a:buSzPts val="1600"/>
              <a:buChar char="●"/>
              <a:defRPr/>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sp>
        <p:nvSpPr>
          <p:cNvPr id="7897" name="Google Shape;7897;p21"/>
          <p:cNvSpPr txBox="1"/>
          <p:nvPr>
            <p:ph idx="2" type="title"/>
          </p:nvPr>
        </p:nvSpPr>
        <p:spPr>
          <a:xfrm>
            <a:off x="4873068" y="1190241"/>
            <a:ext cx="3250200" cy="452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7898" name="Google Shape;7898;p21"/>
          <p:cNvSpPr txBox="1"/>
          <p:nvPr>
            <p:ph idx="3" type="body"/>
          </p:nvPr>
        </p:nvSpPr>
        <p:spPr>
          <a:xfrm>
            <a:off x="4873068" y="1849339"/>
            <a:ext cx="3250200" cy="2079000"/>
          </a:xfrm>
          <a:prstGeom prst="rect">
            <a:avLst/>
          </a:prstGeom>
          <a:noFill/>
          <a:ln>
            <a:noFill/>
          </a:ln>
        </p:spPr>
        <p:txBody>
          <a:bodyPr anchorCtr="0" anchor="ctr" bIns="91425" lIns="91425" spcFirstLastPara="1" rIns="91425" wrap="square" tIns="91425">
            <a:noAutofit/>
          </a:bodyPr>
          <a:lstStyle>
            <a:lvl1pPr indent="-330200" lvl="0" marL="457200" algn="l">
              <a:lnSpc>
                <a:spcPct val="100000"/>
              </a:lnSpc>
              <a:spcBef>
                <a:spcPts val="0"/>
              </a:spcBef>
              <a:spcAft>
                <a:spcPts val="0"/>
              </a:spcAft>
              <a:buSzPts val="1600"/>
              <a:buChar char="●"/>
              <a:defRPr/>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grpSp>
        <p:nvGrpSpPr>
          <p:cNvPr id="7899" name="Google Shape;7899;p21"/>
          <p:cNvGrpSpPr/>
          <p:nvPr/>
        </p:nvGrpSpPr>
        <p:grpSpPr>
          <a:xfrm>
            <a:off x="-897774" y="-1168523"/>
            <a:ext cx="10939547" cy="6889786"/>
            <a:chOff x="-966872" y="-1016123"/>
            <a:chExt cx="10939547" cy="6889786"/>
          </a:xfrm>
        </p:grpSpPr>
        <p:sp>
          <p:nvSpPr>
            <p:cNvPr id="7900" name="Google Shape;7900;p21"/>
            <p:cNvSpPr/>
            <p:nvPr/>
          </p:nvSpPr>
          <p:spPr>
            <a:xfrm>
              <a:off x="-849475" y="3378625"/>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1" name="Google Shape;7901;p21"/>
            <p:cNvSpPr/>
            <p:nvPr/>
          </p:nvSpPr>
          <p:spPr>
            <a:xfrm>
              <a:off x="-966872" y="-1016123"/>
              <a:ext cx="2407824" cy="2391653"/>
            </a:xfrm>
            <a:custGeom>
              <a:rect b="b" l="l" r="r" t="t"/>
              <a:pathLst>
                <a:path extrusionOk="0" h="67882" w="68341">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2" name="Google Shape;7902;p21"/>
            <p:cNvSpPr/>
            <p:nvPr/>
          </p:nvSpPr>
          <p:spPr>
            <a:xfrm>
              <a:off x="8174163" y="-565612"/>
              <a:ext cx="1577842" cy="1840585"/>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3" name="Google Shape;7903;p21"/>
            <p:cNvSpPr/>
            <p:nvPr/>
          </p:nvSpPr>
          <p:spPr>
            <a:xfrm>
              <a:off x="7960275" y="3883463"/>
              <a:ext cx="1866025" cy="1707575"/>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4" name="Google Shape;7904;p21"/>
            <p:cNvSpPr/>
            <p:nvPr/>
          </p:nvSpPr>
          <p:spPr>
            <a:xfrm>
              <a:off x="-141375" y="4413338"/>
              <a:ext cx="2152175" cy="1460325"/>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5" name="Google Shape;7905;p21"/>
            <p:cNvSpPr/>
            <p:nvPr/>
          </p:nvSpPr>
          <p:spPr>
            <a:xfrm>
              <a:off x="3296675" y="-101650"/>
              <a:ext cx="5462475" cy="830475"/>
            </a:xfrm>
            <a:custGeom>
              <a:rect b="b" l="l" r="r" t="t"/>
              <a:pathLst>
                <a:path extrusionOk="0" h="33219" w="218499">
                  <a:moveTo>
                    <a:pt x="0" y="798"/>
                  </a:moveTo>
                  <a:cubicBezTo>
                    <a:pt x="5316" y="2194"/>
                    <a:pt x="23391" y="3788"/>
                    <a:pt x="31897" y="9171"/>
                  </a:cubicBezTo>
                  <a:cubicBezTo>
                    <a:pt x="40403" y="14554"/>
                    <a:pt x="41068" y="31433"/>
                    <a:pt x="51036" y="33094"/>
                  </a:cubicBezTo>
                  <a:cubicBezTo>
                    <a:pt x="61004" y="34755"/>
                    <a:pt x="78415" y="19338"/>
                    <a:pt x="91706" y="19139"/>
                  </a:cubicBezTo>
                  <a:cubicBezTo>
                    <a:pt x="104997" y="18940"/>
                    <a:pt x="118619" y="33227"/>
                    <a:pt x="130780" y="31898"/>
                  </a:cubicBezTo>
                  <a:cubicBezTo>
                    <a:pt x="142941" y="30569"/>
                    <a:pt x="150052" y="16481"/>
                    <a:pt x="164672" y="11165"/>
                  </a:cubicBezTo>
                  <a:cubicBezTo>
                    <a:pt x="179292" y="5849"/>
                    <a:pt x="209528" y="1861"/>
                    <a:pt x="218499" y="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1"/>
            <p:cNvSpPr/>
            <p:nvPr/>
          </p:nvSpPr>
          <p:spPr>
            <a:xfrm>
              <a:off x="4420475" y="4456022"/>
              <a:ext cx="5552200" cy="910700"/>
            </a:xfrm>
            <a:custGeom>
              <a:rect b="b" l="l" r="r" t="t"/>
              <a:pathLst>
                <a:path extrusionOk="0" h="36428" w="222088">
                  <a:moveTo>
                    <a:pt x="0" y="36428"/>
                  </a:moveTo>
                  <a:cubicBezTo>
                    <a:pt x="4054" y="31976"/>
                    <a:pt x="13291" y="12638"/>
                    <a:pt x="24322" y="9714"/>
                  </a:cubicBezTo>
                  <a:cubicBezTo>
                    <a:pt x="35353" y="6790"/>
                    <a:pt x="53163" y="19550"/>
                    <a:pt x="66188" y="18885"/>
                  </a:cubicBezTo>
                  <a:cubicBezTo>
                    <a:pt x="79213" y="18221"/>
                    <a:pt x="90775" y="5860"/>
                    <a:pt x="102471" y="5727"/>
                  </a:cubicBezTo>
                  <a:cubicBezTo>
                    <a:pt x="114167" y="5594"/>
                    <a:pt x="123410" y="18998"/>
                    <a:pt x="136363" y="18087"/>
                  </a:cubicBezTo>
                  <a:cubicBezTo>
                    <a:pt x="149316" y="17176"/>
                    <a:pt x="165903" y="-2466"/>
                    <a:pt x="180190" y="259"/>
                  </a:cubicBezTo>
                  <a:cubicBezTo>
                    <a:pt x="194478" y="2984"/>
                    <a:pt x="215105" y="28739"/>
                    <a:pt x="222088" y="34435"/>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23_1_2_2">
    <p:spTree>
      <p:nvGrpSpPr>
        <p:cNvPr id="7907" name="Shape 7907"/>
        <p:cNvGrpSpPr/>
        <p:nvPr/>
      </p:nvGrpSpPr>
      <p:grpSpPr>
        <a:xfrm>
          <a:off x="0" y="0"/>
          <a:ext cx="0" cy="0"/>
          <a:chOff x="0" y="0"/>
          <a:chExt cx="0" cy="0"/>
        </a:xfrm>
      </p:grpSpPr>
      <p:grpSp>
        <p:nvGrpSpPr>
          <p:cNvPr id="7908" name="Google Shape;7908;p22"/>
          <p:cNvGrpSpPr/>
          <p:nvPr/>
        </p:nvGrpSpPr>
        <p:grpSpPr>
          <a:xfrm>
            <a:off x="-541722" y="-157093"/>
            <a:ext cx="10132364" cy="5938762"/>
            <a:chOff x="-541722" y="-157093"/>
            <a:chExt cx="10132364" cy="5938762"/>
          </a:xfrm>
        </p:grpSpPr>
        <p:grpSp>
          <p:nvGrpSpPr>
            <p:cNvPr id="7909" name="Google Shape;7909;p22"/>
            <p:cNvGrpSpPr/>
            <p:nvPr/>
          </p:nvGrpSpPr>
          <p:grpSpPr>
            <a:xfrm flipH="1">
              <a:off x="4871941" y="-157093"/>
              <a:ext cx="4718701" cy="5451117"/>
              <a:chOff x="-877412" y="-157093"/>
              <a:chExt cx="4718701" cy="5451117"/>
            </a:xfrm>
          </p:grpSpPr>
          <p:sp>
            <p:nvSpPr>
              <p:cNvPr id="7910" name="Google Shape;7910;p22"/>
              <p:cNvSpPr/>
              <p:nvPr/>
            </p:nvSpPr>
            <p:spPr>
              <a:xfrm>
                <a:off x="-877412" y="-157093"/>
                <a:ext cx="3404956" cy="2310380"/>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1" name="Google Shape;7911;p22"/>
              <p:cNvSpPr/>
              <p:nvPr/>
            </p:nvSpPr>
            <p:spPr>
              <a:xfrm>
                <a:off x="1458939" y="4407599"/>
                <a:ext cx="2382350" cy="886425"/>
              </a:xfrm>
              <a:custGeom>
                <a:rect b="b" l="l" r="r" t="t"/>
                <a:pathLst>
                  <a:path extrusionOk="0" h="35457" w="95294">
                    <a:moveTo>
                      <a:pt x="0" y="35457"/>
                    </a:moveTo>
                    <a:cubicBezTo>
                      <a:pt x="2725" y="32267"/>
                      <a:pt x="8306" y="18977"/>
                      <a:pt x="16347" y="16319"/>
                    </a:cubicBezTo>
                    <a:cubicBezTo>
                      <a:pt x="24388" y="13661"/>
                      <a:pt x="39074" y="22034"/>
                      <a:pt x="48245" y="19509"/>
                    </a:cubicBezTo>
                    <a:cubicBezTo>
                      <a:pt x="57416" y="16984"/>
                      <a:pt x="64327" y="3493"/>
                      <a:pt x="71371" y="1167"/>
                    </a:cubicBezTo>
                    <a:cubicBezTo>
                      <a:pt x="78415" y="-1159"/>
                      <a:pt x="86522" y="-162"/>
                      <a:pt x="90509" y="5553"/>
                    </a:cubicBezTo>
                    <a:cubicBezTo>
                      <a:pt x="94496" y="11268"/>
                      <a:pt x="94497" y="30473"/>
                      <a:pt x="95294" y="35457"/>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22"/>
            <p:cNvGrpSpPr/>
            <p:nvPr/>
          </p:nvGrpSpPr>
          <p:grpSpPr>
            <a:xfrm>
              <a:off x="-541722" y="4097662"/>
              <a:ext cx="5910876" cy="1684007"/>
              <a:chOff x="-541722" y="4097662"/>
              <a:chExt cx="5910876" cy="1684007"/>
            </a:xfrm>
          </p:grpSpPr>
          <p:sp>
            <p:nvSpPr>
              <p:cNvPr id="7913" name="Google Shape;7913;p22"/>
              <p:cNvSpPr/>
              <p:nvPr/>
            </p:nvSpPr>
            <p:spPr>
              <a:xfrm rot="10800000">
                <a:off x="2945487" y="4097662"/>
                <a:ext cx="4610" cy="4610"/>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4" name="Google Shape;7914;p22"/>
              <p:cNvSpPr/>
              <p:nvPr/>
            </p:nvSpPr>
            <p:spPr>
              <a:xfrm rot="10800000">
                <a:off x="3063878" y="4101332"/>
                <a:ext cx="3670" cy="3670"/>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5" name="Google Shape;7915;p22"/>
              <p:cNvSpPr/>
              <p:nvPr/>
            </p:nvSpPr>
            <p:spPr>
              <a:xfrm rot="10800000">
                <a:off x="2827769" y="4100751"/>
                <a:ext cx="6445" cy="4252"/>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6" name="Google Shape;7916;p22"/>
              <p:cNvSpPr/>
              <p:nvPr/>
            </p:nvSpPr>
            <p:spPr>
              <a:xfrm rot="10800000">
                <a:off x="2709602" y="4104958"/>
                <a:ext cx="7296" cy="7341"/>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7" name="Google Shape;7917;p22"/>
              <p:cNvSpPr/>
              <p:nvPr/>
            </p:nvSpPr>
            <p:spPr>
              <a:xfrm rot="10800000">
                <a:off x="3181373" y="4111359"/>
                <a:ext cx="1880" cy="1835"/>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8" name="Google Shape;7918;p22"/>
              <p:cNvSpPr/>
              <p:nvPr/>
            </p:nvSpPr>
            <p:spPr>
              <a:xfrm rot="10800000">
                <a:off x="2592107" y="4118341"/>
                <a:ext cx="9444" cy="6714"/>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9" name="Google Shape;7919;p22"/>
              <p:cNvSpPr/>
              <p:nvPr/>
            </p:nvSpPr>
            <p:spPr>
              <a:xfrm rot="10800000">
                <a:off x="3298868" y="4126846"/>
                <a:ext cx="940" cy="45"/>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0" name="Google Shape;7920;p22"/>
              <p:cNvSpPr/>
              <p:nvPr/>
            </p:nvSpPr>
            <p:spPr>
              <a:xfrm rot="10800000">
                <a:off x="2475507" y="4132306"/>
                <a:ext cx="9131" cy="9131"/>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1" name="Google Shape;7921;p22"/>
              <p:cNvSpPr/>
              <p:nvPr/>
            </p:nvSpPr>
            <p:spPr>
              <a:xfrm rot="10800000">
                <a:off x="2358683" y="4154149"/>
                <a:ext cx="11951" cy="7520"/>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2" name="Google Shape;7922;p22"/>
              <p:cNvSpPr/>
              <p:nvPr/>
            </p:nvSpPr>
            <p:spPr>
              <a:xfrm rot="10800000">
                <a:off x="2241904" y="4174023"/>
                <a:ext cx="13249" cy="12219"/>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3" name="Google Shape;7923;p22"/>
              <p:cNvSpPr/>
              <p:nvPr/>
            </p:nvSpPr>
            <p:spPr>
              <a:xfrm rot="10800000">
                <a:off x="3074799" y="4183288"/>
                <a:ext cx="4610" cy="3939"/>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4" name="Google Shape;7924;p22"/>
              <p:cNvSpPr/>
              <p:nvPr/>
            </p:nvSpPr>
            <p:spPr>
              <a:xfrm rot="10800000">
                <a:off x="2957304" y="4184228"/>
                <a:ext cx="6445" cy="5505"/>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5" name="Google Shape;7925;p22"/>
              <p:cNvSpPr/>
              <p:nvPr/>
            </p:nvSpPr>
            <p:spPr>
              <a:xfrm rot="10800000">
                <a:off x="3193234" y="4186958"/>
                <a:ext cx="3670" cy="3670"/>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6" name="Google Shape;7926;p22"/>
              <p:cNvSpPr/>
              <p:nvPr/>
            </p:nvSpPr>
            <p:spPr>
              <a:xfrm rot="10800000">
                <a:off x="2838914" y="4190584"/>
                <a:ext cx="7341" cy="6401"/>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7" name="Google Shape;7927;p22"/>
              <p:cNvSpPr/>
              <p:nvPr/>
            </p:nvSpPr>
            <p:spPr>
              <a:xfrm rot="10800000">
                <a:off x="3310729" y="4196940"/>
                <a:ext cx="1835" cy="1880"/>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8" name="Google Shape;7928;p22"/>
              <p:cNvSpPr/>
              <p:nvPr/>
            </p:nvSpPr>
            <p:spPr>
              <a:xfrm rot="10800000">
                <a:off x="2721419" y="4201505"/>
                <a:ext cx="8236" cy="8236"/>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9" name="Google Shape;7929;p22"/>
              <p:cNvSpPr/>
              <p:nvPr/>
            </p:nvSpPr>
            <p:spPr>
              <a:xfrm rot="10800000">
                <a:off x="2125752" y="4198641"/>
                <a:ext cx="15532" cy="12936"/>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0" name="Google Shape;7930;p22"/>
              <p:cNvSpPr/>
              <p:nvPr/>
            </p:nvSpPr>
            <p:spPr>
              <a:xfrm rot="10800000">
                <a:off x="3429120" y="4212427"/>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1" name="Google Shape;7931;p22"/>
              <p:cNvSpPr/>
              <p:nvPr/>
            </p:nvSpPr>
            <p:spPr>
              <a:xfrm rot="10800000">
                <a:off x="-537157" y="4174112"/>
                <a:ext cx="48967" cy="41179"/>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2" name="Google Shape;7932;p22"/>
              <p:cNvSpPr/>
              <p:nvPr/>
            </p:nvSpPr>
            <p:spPr>
              <a:xfrm rot="10800000">
                <a:off x="2604819" y="4216992"/>
                <a:ext cx="9176" cy="9176"/>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3" name="Google Shape;7933;p22"/>
              <p:cNvSpPr/>
              <p:nvPr/>
            </p:nvSpPr>
            <p:spPr>
              <a:xfrm rot="10800000">
                <a:off x="2011883" y="4224288"/>
                <a:ext cx="15532" cy="14592"/>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4" name="Google Shape;7934;p22"/>
              <p:cNvSpPr/>
              <p:nvPr/>
            </p:nvSpPr>
            <p:spPr>
              <a:xfrm rot="10800000">
                <a:off x="2488264" y="4235926"/>
                <a:ext cx="10966" cy="1025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5" name="Google Shape;7935;p22"/>
              <p:cNvSpPr/>
              <p:nvPr/>
            </p:nvSpPr>
            <p:spPr>
              <a:xfrm rot="10800000">
                <a:off x="-426062" y="4214575"/>
                <a:ext cx="48072" cy="39881"/>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6" name="Google Shape;7936;p22"/>
              <p:cNvSpPr/>
              <p:nvPr/>
            </p:nvSpPr>
            <p:spPr>
              <a:xfrm rot="10800000">
                <a:off x="-519208" y="4216052"/>
                <a:ext cx="50803" cy="43059"/>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7" name="Google Shape;7937;p22"/>
              <p:cNvSpPr/>
              <p:nvPr/>
            </p:nvSpPr>
            <p:spPr>
              <a:xfrm rot="10800000">
                <a:off x="1897163" y="4251413"/>
                <a:ext cx="19157" cy="15711"/>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8" name="Google Shape;7938;p22"/>
              <p:cNvSpPr/>
              <p:nvPr/>
            </p:nvSpPr>
            <p:spPr>
              <a:xfrm rot="10800000">
                <a:off x="2371664" y="4257993"/>
                <a:ext cx="12801" cy="11861"/>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9" name="Google Shape;7939;p22"/>
              <p:cNvSpPr/>
              <p:nvPr/>
            </p:nvSpPr>
            <p:spPr>
              <a:xfrm rot="10800000">
                <a:off x="3204156" y="4268019"/>
                <a:ext cx="4610" cy="4566"/>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0" name="Google Shape;7940;p22"/>
              <p:cNvSpPr/>
              <p:nvPr/>
            </p:nvSpPr>
            <p:spPr>
              <a:xfrm rot="10800000">
                <a:off x="3086661" y="4268914"/>
                <a:ext cx="5505" cy="5505"/>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1" name="Google Shape;7941;p22"/>
              <p:cNvSpPr/>
              <p:nvPr/>
            </p:nvSpPr>
            <p:spPr>
              <a:xfrm rot="10800000">
                <a:off x="3322546" y="4273345"/>
                <a:ext cx="3849" cy="237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2" name="Google Shape;7942;p22"/>
              <p:cNvSpPr/>
              <p:nvPr/>
            </p:nvSpPr>
            <p:spPr>
              <a:xfrm rot="10800000">
                <a:off x="2968270" y="4275270"/>
                <a:ext cx="7296" cy="6445"/>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3" name="Google Shape;7943;p22"/>
              <p:cNvSpPr/>
              <p:nvPr/>
            </p:nvSpPr>
            <p:spPr>
              <a:xfrm rot="10800000">
                <a:off x="3440041" y="4282566"/>
                <a:ext cx="2775" cy="2238"/>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4" name="Google Shape;7944;p22"/>
              <p:cNvSpPr/>
              <p:nvPr/>
            </p:nvSpPr>
            <p:spPr>
              <a:xfrm rot="10800000">
                <a:off x="-318862" y="4251592"/>
                <a:ext cx="51071" cy="39210"/>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5" name="Google Shape;7945;p22"/>
              <p:cNvSpPr/>
              <p:nvPr/>
            </p:nvSpPr>
            <p:spPr>
              <a:xfrm rot="10800000">
                <a:off x="2850775" y="4286236"/>
                <a:ext cx="8236" cy="8236"/>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6" name="Google Shape;7946;p22"/>
              <p:cNvSpPr/>
              <p:nvPr/>
            </p:nvSpPr>
            <p:spPr>
              <a:xfrm rot="10800000">
                <a:off x="2255109" y="4282566"/>
                <a:ext cx="16427" cy="12801"/>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7" name="Google Shape;7947;p22"/>
              <p:cNvSpPr/>
              <p:nvPr/>
            </p:nvSpPr>
            <p:spPr>
              <a:xfrm rot="10800000">
                <a:off x="1782398" y="4278358"/>
                <a:ext cx="20052" cy="17009"/>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8" name="Google Shape;7948;p22"/>
              <p:cNvSpPr/>
              <p:nvPr/>
            </p:nvSpPr>
            <p:spPr>
              <a:xfrm rot="10800000">
                <a:off x="3558431" y="4298053"/>
                <a:ext cx="45" cy="940"/>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9" name="Google Shape;7949;p22"/>
              <p:cNvSpPr/>
              <p:nvPr/>
            </p:nvSpPr>
            <p:spPr>
              <a:xfrm rot="10800000">
                <a:off x="-408113" y="4259783"/>
                <a:ext cx="48072" cy="41448"/>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0" name="Google Shape;7950;p22"/>
              <p:cNvSpPr/>
              <p:nvPr/>
            </p:nvSpPr>
            <p:spPr>
              <a:xfrm rot="10800000">
                <a:off x="-500095" y="4257948"/>
                <a:ext cx="51698" cy="43686"/>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1" name="Google Shape;7951;p22"/>
              <p:cNvSpPr/>
              <p:nvPr/>
            </p:nvSpPr>
            <p:spPr>
              <a:xfrm rot="10800000">
                <a:off x="2732340" y="4300783"/>
                <a:ext cx="10966" cy="9176"/>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2" name="Google Shape;7952;p22"/>
              <p:cNvSpPr/>
              <p:nvPr/>
            </p:nvSpPr>
            <p:spPr>
              <a:xfrm rot="10800000">
                <a:off x="2141911" y="4311749"/>
                <a:ext cx="15890" cy="1096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3" name="Google Shape;7953;p22"/>
              <p:cNvSpPr/>
              <p:nvPr/>
            </p:nvSpPr>
            <p:spPr>
              <a:xfrm rot="10800000">
                <a:off x="1667633" y="4304767"/>
                <a:ext cx="21888" cy="1884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4" name="Google Shape;7954;p22"/>
              <p:cNvSpPr/>
              <p:nvPr/>
            </p:nvSpPr>
            <p:spPr>
              <a:xfrm rot="10800000">
                <a:off x="-200158" y="4286012"/>
                <a:ext cx="44402" cy="37643"/>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5" name="Google Shape;7955;p22"/>
              <p:cNvSpPr/>
              <p:nvPr/>
            </p:nvSpPr>
            <p:spPr>
              <a:xfrm rot="10800000">
                <a:off x="2616904" y="4319851"/>
                <a:ext cx="12578" cy="11100"/>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6" name="Google Shape;7956;p22"/>
              <p:cNvSpPr/>
              <p:nvPr/>
            </p:nvSpPr>
            <p:spPr>
              <a:xfrm rot="10800000">
                <a:off x="-296974" y="4298948"/>
                <a:ext cx="47401" cy="40866"/>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7" name="Google Shape;7957;p22"/>
              <p:cNvSpPr/>
              <p:nvPr/>
            </p:nvSpPr>
            <p:spPr>
              <a:xfrm rot="10800000">
                <a:off x="-390791" y="4302574"/>
                <a:ext cx="50803" cy="42791"/>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8" name="Google Shape;7958;p22"/>
              <p:cNvSpPr/>
              <p:nvPr/>
            </p:nvSpPr>
            <p:spPr>
              <a:xfrm rot="10800000">
                <a:off x="1548258" y="4329922"/>
                <a:ext cx="25603" cy="19426"/>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9" name="Google Shape;7959;p22"/>
              <p:cNvSpPr/>
              <p:nvPr/>
            </p:nvSpPr>
            <p:spPr>
              <a:xfrm rot="10800000">
                <a:off x="2026474" y="4334845"/>
                <a:ext cx="16427" cy="16069"/>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0" name="Google Shape;7960;p22"/>
              <p:cNvSpPr/>
              <p:nvPr/>
            </p:nvSpPr>
            <p:spPr>
              <a:xfrm rot="10800000">
                <a:off x="2501020" y="4341783"/>
                <a:ext cx="12801" cy="11861"/>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1" name="Google Shape;7961;p22"/>
              <p:cNvSpPr/>
              <p:nvPr/>
            </p:nvSpPr>
            <p:spPr>
              <a:xfrm rot="10800000">
                <a:off x="-86333" y="4316986"/>
                <a:ext cx="43507" cy="36658"/>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2" name="Google Shape;7962;p22"/>
              <p:cNvSpPr/>
              <p:nvPr/>
            </p:nvSpPr>
            <p:spPr>
              <a:xfrm rot="10800000">
                <a:off x="3334407" y="4353600"/>
                <a:ext cx="4566" cy="4610"/>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3" name="Google Shape;7963;p22"/>
              <p:cNvSpPr/>
              <p:nvPr/>
            </p:nvSpPr>
            <p:spPr>
              <a:xfrm rot="10800000">
                <a:off x="3215301" y="4354450"/>
                <a:ext cx="6177" cy="5685"/>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4" name="Google Shape;7964;p22"/>
              <p:cNvSpPr/>
              <p:nvPr/>
            </p:nvSpPr>
            <p:spPr>
              <a:xfrm rot="10800000">
                <a:off x="3451902" y="4358165"/>
                <a:ext cx="3670" cy="3715"/>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5" name="Google Shape;7965;p22"/>
              <p:cNvSpPr/>
              <p:nvPr/>
            </p:nvSpPr>
            <p:spPr>
              <a:xfrm rot="10800000">
                <a:off x="3097582" y="4360001"/>
                <a:ext cx="7341" cy="666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6" name="Google Shape;7966;p22"/>
              <p:cNvSpPr/>
              <p:nvPr/>
            </p:nvSpPr>
            <p:spPr>
              <a:xfrm rot="10800000">
                <a:off x="3569621" y="4369400"/>
                <a:ext cx="2551" cy="1567"/>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7" name="Google Shape;7967;p22"/>
              <p:cNvSpPr/>
              <p:nvPr/>
            </p:nvSpPr>
            <p:spPr>
              <a:xfrm rot="10800000">
                <a:off x="1436537" y="4353600"/>
                <a:ext cx="24394" cy="20232"/>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8" name="Google Shape;7968;p22"/>
              <p:cNvSpPr/>
              <p:nvPr/>
            </p:nvSpPr>
            <p:spPr>
              <a:xfrm rot="10800000">
                <a:off x="-184940" y="4336278"/>
                <a:ext cx="46237" cy="39299"/>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9" name="Google Shape;7969;p22"/>
              <p:cNvSpPr/>
              <p:nvPr/>
            </p:nvSpPr>
            <p:spPr>
              <a:xfrm rot="10800000">
                <a:off x="2980087" y="4370027"/>
                <a:ext cx="8236" cy="8236"/>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0" name="Google Shape;7970;p22"/>
              <p:cNvSpPr/>
              <p:nvPr/>
            </p:nvSpPr>
            <p:spPr>
              <a:xfrm rot="10800000">
                <a:off x="1911710" y="4361209"/>
                <a:ext cx="20097" cy="17054"/>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1" name="Google Shape;7971;p22"/>
              <p:cNvSpPr/>
              <p:nvPr/>
            </p:nvSpPr>
            <p:spPr>
              <a:xfrm rot="10800000">
                <a:off x="2386032" y="4369400"/>
                <a:ext cx="14234" cy="9758"/>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2" name="Google Shape;7972;p22"/>
              <p:cNvSpPr/>
              <p:nvPr/>
            </p:nvSpPr>
            <p:spPr>
              <a:xfrm rot="10800000">
                <a:off x="29103" y="4344290"/>
                <a:ext cx="41940" cy="35808"/>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3" name="Google Shape;7973;p22"/>
              <p:cNvSpPr/>
              <p:nvPr/>
            </p:nvSpPr>
            <p:spPr>
              <a:xfrm rot="10800000">
                <a:off x="3687788" y="4384574"/>
                <a:ext cx="45" cy="45"/>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4" name="Google Shape;7974;p22"/>
              <p:cNvSpPr/>
              <p:nvPr/>
            </p:nvSpPr>
            <p:spPr>
              <a:xfrm rot="10800000">
                <a:off x="-279697" y="4345140"/>
                <a:ext cx="48341" cy="41358"/>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5" name="Google Shape;7975;p22"/>
              <p:cNvSpPr/>
              <p:nvPr/>
            </p:nvSpPr>
            <p:spPr>
              <a:xfrm rot="10800000">
                <a:off x="-371679" y="4343618"/>
                <a:ext cx="51966" cy="44536"/>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6" name="Google Shape;7976;p22"/>
              <p:cNvSpPr/>
              <p:nvPr/>
            </p:nvSpPr>
            <p:spPr>
              <a:xfrm rot="10800000">
                <a:off x="2863308" y="4387662"/>
                <a:ext cx="10384" cy="6983"/>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7" name="Google Shape;7977;p22"/>
              <p:cNvSpPr/>
              <p:nvPr/>
            </p:nvSpPr>
            <p:spPr>
              <a:xfrm rot="10800000">
                <a:off x="1318192" y="4374279"/>
                <a:ext cx="24305" cy="2193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8" name="Google Shape;7978;p22"/>
              <p:cNvSpPr/>
              <p:nvPr/>
            </p:nvSpPr>
            <p:spPr>
              <a:xfrm rot="10800000">
                <a:off x="145031" y="4368326"/>
                <a:ext cx="39836" cy="33704"/>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9" name="Google Shape;7979;p22"/>
              <p:cNvSpPr/>
              <p:nvPr/>
            </p:nvSpPr>
            <p:spPr>
              <a:xfrm rot="10800000">
                <a:off x="2269342" y="4394869"/>
                <a:ext cx="15845" cy="11638"/>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0" name="Google Shape;7980;p22"/>
              <p:cNvSpPr/>
              <p:nvPr/>
            </p:nvSpPr>
            <p:spPr>
              <a:xfrm rot="10800000">
                <a:off x="1796497" y="4387976"/>
                <a:ext cx="18710" cy="18531"/>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1" name="Google Shape;7981;p22"/>
              <p:cNvSpPr/>
              <p:nvPr/>
            </p:nvSpPr>
            <p:spPr>
              <a:xfrm rot="10800000">
                <a:off x="-71115" y="4369982"/>
                <a:ext cx="44402" cy="37777"/>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2" name="Google Shape;7982;p22"/>
              <p:cNvSpPr/>
              <p:nvPr/>
            </p:nvSpPr>
            <p:spPr>
              <a:xfrm rot="10800000">
                <a:off x="2746932" y="4403731"/>
                <a:ext cx="10966" cy="1096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3" name="Google Shape;7983;p22"/>
              <p:cNvSpPr/>
              <p:nvPr/>
            </p:nvSpPr>
            <p:spPr>
              <a:xfrm rot="10800000">
                <a:off x="1204009" y="4392183"/>
                <a:ext cx="26453" cy="22604"/>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4" name="Google Shape;7984;p22"/>
              <p:cNvSpPr/>
              <p:nvPr/>
            </p:nvSpPr>
            <p:spPr>
              <a:xfrm rot="10800000">
                <a:off x="261586" y="4388020"/>
                <a:ext cx="38941" cy="33033"/>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5" name="Google Shape;7985;p22"/>
              <p:cNvSpPr/>
              <p:nvPr/>
            </p:nvSpPr>
            <p:spPr>
              <a:xfrm rot="10800000">
                <a:off x="-168558" y="4384574"/>
                <a:ext cx="47132" cy="40194"/>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6" name="Google Shape;7986;p22"/>
              <p:cNvSpPr/>
              <p:nvPr/>
            </p:nvSpPr>
            <p:spPr>
              <a:xfrm rot="10800000">
                <a:off x="-541722" y="4376965"/>
                <a:ext cx="58994" cy="50489"/>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7" name="Google Shape;7987;p22"/>
              <p:cNvSpPr/>
              <p:nvPr/>
            </p:nvSpPr>
            <p:spPr>
              <a:xfrm rot="10800000">
                <a:off x="1085887" y="4406059"/>
                <a:ext cx="28915" cy="24215"/>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8" name="Google Shape;7988;p22"/>
              <p:cNvSpPr/>
              <p:nvPr/>
            </p:nvSpPr>
            <p:spPr>
              <a:xfrm rot="10800000">
                <a:off x="-261479" y="4387304"/>
                <a:ext cx="49907" cy="43014"/>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9" name="Google Shape;7989;p22"/>
              <p:cNvSpPr/>
              <p:nvPr/>
            </p:nvSpPr>
            <p:spPr>
              <a:xfrm rot="10800000">
                <a:off x="1681285" y="4413713"/>
                <a:ext cx="22828" cy="19471"/>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0" name="Google Shape;7990;p22"/>
              <p:cNvSpPr/>
              <p:nvPr/>
            </p:nvSpPr>
            <p:spPr>
              <a:xfrm rot="10800000">
                <a:off x="2155831" y="4418278"/>
                <a:ext cx="18262" cy="15666"/>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1" name="Google Shape;7991;p22"/>
              <p:cNvSpPr/>
              <p:nvPr/>
            </p:nvSpPr>
            <p:spPr>
              <a:xfrm rot="10800000">
                <a:off x="378813" y="4403328"/>
                <a:ext cx="37419" cy="3146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2" name="Google Shape;7992;p22"/>
              <p:cNvSpPr/>
              <p:nvPr/>
            </p:nvSpPr>
            <p:spPr>
              <a:xfrm rot="10800000">
                <a:off x="2631272" y="4427364"/>
                <a:ext cx="11861" cy="10071"/>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3" name="Google Shape;7993;p22"/>
              <p:cNvSpPr/>
              <p:nvPr/>
            </p:nvSpPr>
            <p:spPr>
              <a:xfrm rot="10800000">
                <a:off x="42754" y="4400956"/>
                <a:ext cx="43507" cy="36882"/>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4" name="Google Shape;7994;p22"/>
              <p:cNvSpPr/>
              <p:nvPr/>
            </p:nvSpPr>
            <p:spPr>
              <a:xfrm rot="10800000">
                <a:off x="968392" y="4416398"/>
                <a:ext cx="30750" cy="25603"/>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5" name="Google Shape;7995;p22"/>
              <p:cNvSpPr/>
              <p:nvPr/>
            </p:nvSpPr>
            <p:spPr>
              <a:xfrm rot="10800000">
                <a:off x="3463719" y="4439226"/>
                <a:ext cx="4610" cy="4610"/>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6" name="Google Shape;7996;p22"/>
              <p:cNvSpPr/>
              <p:nvPr/>
            </p:nvSpPr>
            <p:spPr>
              <a:xfrm rot="10800000">
                <a:off x="3344926" y="4440927"/>
                <a:ext cx="5908" cy="3894"/>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7" name="Google Shape;7997;p22"/>
              <p:cNvSpPr/>
              <p:nvPr/>
            </p:nvSpPr>
            <p:spPr>
              <a:xfrm rot="10800000">
                <a:off x="496621" y="4415145"/>
                <a:ext cx="36166" cy="30526"/>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8" name="Google Shape;7998;p22"/>
              <p:cNvSpPr/>
              <p:nvPr/>
            </p:nvSpPr>
            <p:spPr>
              <a:xfrm rot="10800000">
                <a:off x="3581214" y="4443791"/>
                <a:ext cx="3670" cy="3670"/>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9" name="Google Shape;7999;p22"/>
              <p:cNvSpPr/>
              <p:nvPr/>
            </p:nvSpPr>
            <p:spPr>
              <a:xfrm rot="10800000">
                <a:off x="850628" y="4422799"/>
                <a:ext cx="31914" cy="26498"/>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0" name="Google Shape;8000;p22"/>
              <p:cNvSpPr/>
              <p:nvPr/>
            </p:nvSpPr>
            <p:spPr>
              <a:xfrm rot="10800000">
                <a:off x="610401" y="4421949"/>
                <a:ext cx="33525" cy="29228"/>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1" name="Google Shape;8001;p22"/>
              <p:cNvSpPr/>
              <p:nvPr/>
            </p:nvSpPr>
            <p:spPr>
              <a:xfrm rot="10800000">
                <a:off x="3227118" y="4445358"/>
                <a:ext cx="7117" cy="6759"/>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2" name="Google Shape;8002;p22"/>
              <p:cNvSpPr/>
              <p:nvPr/>
            </p:nvSpPr>
            <p:spPr>
              <a:xfrm rot="10800000">
                <a:off x="732507" y="4424634"/>
                <a:ext cx="33480" cy="27483"/>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3" name="Google Shape;8003;p22"/>
              <p:cNvSpPr/>
              <p:nvPr/>
            </p:nvSpPr>
            <p:spPr>
              <a:xfrm rot="10800000">
                <a:off x="3698709" y="4454713"/>
                <a:ext cx="2775" cy="1880"/>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4" name="Google Shape;8004;p22"/>
              <p:cNvSpPr/>
              <p:nvPr/>
            </p:nvSpPr>
            <p:spPr>
              <a:xfrm rot="10800000">
                <a:off x="1565625" y="4436496"/>
                <a:ext cx="24618" cy="20545"/>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5" name="Google Shape;8005;p22"/>
              <p:cNvSpPr/>
              <p:nvPr/>
            </p:nvSpPr>
            <p:spPr>
              <a:xfrm rot="10800000">
                <a:off x="-55628" y="4421009"/>
                <a:ext cx="45342" cy="39299"/>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6" name="Google Shape;8006;p22"/>
              <p:cNvSpPr/>
              <p:nvPr/>
            </p:nvSpPr>
            <p:spPr>
              <a:xfrm rot="10800000">
                <a:off x="2039231" y="4445448"/>
                <a:ext cx="19157" cy="16606"/>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7" name="Google Shape;8007;p22"/>
              <p:cNvSpPr/>
              <p:nvPr/>
            </p:nvSpPr>
            <p:spPr>
              <a:xfrm rot="10800000">
                <a:off x="2512837" y="4450103"/>
                <a:ext cx="17367" cy="12846"/>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8" name="Google Shape;8008;p22"/>
              <p:cNvSpPr/>
              <p:nvPr/>
            </p:nvSpPr>
            <p:spPr>
              <a:xfrm rot="10800000">
                <a:off x="3109443" y="4455160"/>
                <a:ext cx="8236" cy="8057"/>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9" name="Google Shape;8009;p22"/>
              <p:cNvSpPr/>
              <p:nvPr/>
            </p:nvSpPr>
            <p:spPr>
              <a:xfrm rot="10800000">
                <a:off x="158414" y="4428260"/>
                <a:ext cx="40776" cy="35092"/>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0" name="Google Shape;8010;p22"/>
              <p:cNvSpPr/>
              <p:nvPr/>
            </p:nvSpPr>
            <p:spPr>
              <a:xfrm rot="10800000">
                <a:off x="-480983" y="4297023"/>
                <a:ext cx="116376" cy="16950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1" name="Google Shape;8011;p22"/>
              <p:cNvSpPr/>
              <p:nvPr/>
            </p:nvSpPr>
            <p:spPr>
              <a:xfrm rot="10800000">
                <a:off x="3817100" y="4471095"/>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2" name="Google Shape;8012;p22"/>
              <p:cNvSpPr/>
              <p:nvPr/>
            </p:nvSpPr>
            <p:spPr>
              <a:xfrm rot="10800000">
                <a:off x="-151235" y="4430095"/>
                <a:ext cx="48967" cy="4149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3" name="Google Shape;8013;p22"/>
              <p:cNvSpPr/>
              <p:nvPr/>
            </p:nvSpPr>
            <p:spPr>
              <a:xfrm rot="10800000">
                <a:off x="-243262" y="4429200"/>
                <a:ext cx="51698" cy="44536"/>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4" name="Google Shape;8014;p22"/>
              <p:cNvSpPr/>
              <p:nvPr/>
            </p:nvSpPr>
            <p:spPr>
              <a:xfrm rot="10800000">
                <a:off x="2992844" y="4470200"/>
                <a:ext cx="10966" cy="9176"/>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5" name="Google Shape;8015;p22"/>
              <p:cNvSpPr/>
              <p:nvPr/>
            </p:nvSpPr>
            <p:spPr>
              <a:xfrm rot="10800000">
                <a:off x="1449920" y="4457398"/>
                <a:ext cx="26229" cy="22783"/>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6" name="Google Shape;8016;p22"/>
              <p:cNvSpPr/>
              <p:nvPr/>
            </p:nvSpPr>
            <p:spPr>
              <a:xfrm rot="10800000">
                <a:off x="-527175" y="4429334"/>
                <a:ext cx="60829" cy="50937"/>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7" name="Google Shape;8017;p22"/>
              <p:cNvSpPr/>
              <p:nvPr/>
            </p:nvSpPr>
            <p:spPr>
              <a:xfrm rot="10800000">
                <a:off x="274074" y="4451087"/>
                <a:ext cx="40150" cy="34644"/>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8" name="Google Shape;8018;p22"/>
              <p:cNvSpPr/>
              <p:nvPr/>
            </p:nvSpPr>
            <p:spPr>
              <a:xfrm rot="10800000">
                <a:off x="1925361" y="4471006"/>
                <a:ext cx="23141" cy="18396"/>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9" name="Google Shape;8019;p22"/>
              <p:cNvSpPr/>
              <p:nvPr/>
            </p:nvSpPr>
            <p:spPr>
              <a:xfrm rot="10800000">
                <a:off x="2399907" y="4476332"/>
                <a:ext cx="14637" cy="13204"/>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0" name="Google Shape;8020;p22"/>
              <p:cNvSpPr/>
              <p:nvPr/>
            </p:nvSpPr>
            <p:spPr>
              <a:xfrm rot="10800000">
                <a:off x="57301" y="4454668"/>
                <a:ext cx="44447" cy="38225"/>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1" name="Google Shape;8021;p22"/>
              <p:cNvSpPr/>
              <p:nvPr/>
            </p:nvSpPr>
            <p:spPr>
              <a:xfrm rot="10800000">
                <a:off x="1332425" y="4475661"/>
                <a:ext cx="27393" cy="22514"/>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2" name="Google Shape;8022;p22"/>
              <p:cNvSpPr/>
              <p:nvPr/>
            </p:nvSpPr>
            <p:spPr>
              <a:xfrm rot="10800000">
                <a:off x="2875348" y="4491148"/>
                <a:ext cx="12399" cy="7520"/>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3" name="Google Shape;8023;p22"/>
              <p:cNvSpPr/>
              <p:nvPr/>
            </p:nvSpPr>
            <p:spPr>
              <a:xfrm rot="10800000">
                <a:off x="390674" y="4471095"/>
                <a:ext cx="38315" cy="33167"/>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4" name="Google Shape;8024;p22"/>
              <p:cNvSpPr/>
              <p:nvPr/>
            </p:nvSpPr>
            <p:spPr>
              <a:xfrm rot="10800000">
                <a:off x="-40141" y="4469260"/>
                <a:ext cx="48072" cy="40597"/>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5" name="Google Shape;8025;p22"/>
              <p:cNvSpPr/>
              <p:nvPr/>
            </p:nvSpPr>
            <p:spPr>
              <a:xfrm rot="10800000">
                <a:off x="1215870" y="4489894"/>
                <a:ext cx="23723" cy="22604"/>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6" name="Google Shape;8026;p22"/>
              <p:cNvSpPr/>
              <p:nvPr/>
            </p:nvSpPr>
            <p:spPr>
              <a:xfrm rot="10800000">
                <a:off x="-413574" y="4463844"/>
                <a:ext cx="58994" cy="50579"/>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7" name="Google Shape;8027;p22"/>
              <p:cNvSpPr/>
              <p:nvPr/>
            </p:nvSpPr>
            <p:spPr>
              <a:xfrm rot="10800000">
                <a:off x="1810597" y="4496608"/>
                <a:ext cx="20097" cy="19157"/>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8" name="Google Shape;8028;p22"/>
              <p:cNvSpPr/>
              <p:nvPr/>
            </p:nvSpPr>
            <p:spPr>
              <a:xfrm rot="10800000">
                <a:off x="-133958" y="4472885"/>
                <a:ext cx="50803" cy="43059"/>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9" name="Google Shape;8029;p22"/>
              <p:cNvSpPr/>
              <p:nvPr/>
            </p:nvSpPr>
            <p:spPr>
              <a:xfrm rot="10800000">
                <a:off x="2282412" y="4502024"/>
                <a:ext cx="20724" cy="15576"/>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0" name="Google Shape;8030;p22"/>
              <p:cNvSpPr/>
              <p:nvPr/>
            </p:nvSpPr>
            <p:spPr>
              <a:xfrm rot="10800000">
                <a:off x="508169" y="4486582"/>
                <a:ext cx="37375" cy="319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1" name="Google Shape;8031;p22"/>
              <p:cNvSpPr/>
              <p:nvPr/>
            </p:nvSpPr>
            <p:spPr>
              <a:xfrm rot="10800000">
                <a:off x="2759689" y="4509365"/>
                <a:ext cx="11861" cy="12040"/>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2" name="Google Shape;8032;p22"/>
              <p:cNvSpPr/>
              <p:nvPr/>
            </p:nvSpPr>
            <p:spPr>
              <a:xfrm rot="10800000">
                <a:off x="171171" y="4485642"/>
                <a:ext cx="43507" cy="36658"/>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3" name="Google Shape;8033;p22"/>
              <p:cNvSpPr/>
              <p:nvPr/>
            </p:nvSpPr>
            <p:spPr>
              <a:xfrm rot="10800000">
                <a:off x="1097928" y="4500144"/>
                <a:ext cx="26498" cy="25692"/>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4" name="Google Shape;8034;p22"/>
              <p:cNvSpPr/>
              <p:nvPr/>
            </p:nvSpPr>
            <p:spPr>
              <a:xfrm rot="10800000">
                <a:off x="3593076" y="4524628"/>
                <a:ext cx="4566" cy="3894"/>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5" name="Google Shape;8035;p22"/>
              <p:cNvSpPr/>
              <p:nvPr/>
            </p:nvSpPr>
            <p:spPr>
              <a:xfrm rot="10800000">
                <a:off x="625664" y="4498399"/>
                <a:ext cx="35316" cy="30482"/>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6" name="Google Shape;8036;p22"/>
              <p:cNvSpPr/>
              <p:nvPr/>
            </p:nvSpPr>
            <p:spPr>
              <a:xfrm rot="10800000">
                <a:off x="3474641" y="4524852"/>
                <a:ext cx="5505" cy="5505"/>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7" name="Google Shape;8037;p22"/>
              <p:cNvSpPr/>
              <p:nvPr/>
            </p:nvSpPr>
            <p:spPr>
              <a:xfrm rot="10800000">
                <a:off x="979985" y="4505695"/>
                <a:ext cx="30750" cy="26498"/>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8" name="Google Shape;8038;p22"/>
              <p:cNvSpPr/>
              <p:nvPr/>
            </p:nvSpPr>
            <p:spPr>
              <a:xfrm rot="10800000">
                <a:off x="3710571" y="4529417"/>
                <a:ext cx="3670" cy="3670"/>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9" name="Google Shape;8039;p22"/>
              <p:cNvSpPr/>
              <p:nvPr/>
            </p:nvSpPr>
            <p:spPr>
              <a:xfrm rot="10800000">
                <a:off x="743159" y="4504799"/>
                <a:ext cx="34644" cy="29586"/>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0" name="Google Shape;8040;p22"/>
              <p:cNvSpPr/>
              <p:nvPr/>
            </p:nvSpPr>
            <p:spPr>
              <a:xfrm rot="10800000">
                <a:off x="861550" y="4507485"/>
                <a:ext cx="32630" cy="28288"/>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1" name="Google Shape;8041;p22"/>
              <p:cNvSpPr/>
              <p:nvPr/>
            </p:nvSpPr>
            <p:spPr>
              <a:xfrm rot="10800000">
                <a:off x="3356250" y="4530313"/>
                <a:ext cx="7341" cy="6401"/>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2" name="Google Shape;8042;p22"/>
              <p:cNvSpPr/>
              <p:nvPr/>
            </p:nvSpPr>
            <p:spPr>
              <a:xfrm rot="10800000">
                <a:off x="-513523" y="4486985"/>
                <a:ext cx="61724" cy="52503"/>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3" name="Google Shape;8043;p22"/>
              <p:cNvSpPr/>
              <p:nvPr/>
            </p:nvSpPr>
            <p:spPr>
              <a:xfrm rot="10800000">
                <a:off x="1694937" y="4519391"/>
                <a:ext cx="23723" cy="20545"/>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4" name="Google Shape;8044;p22"/>
              <p:cNvSpPr/>
              <p:nvPr/>
            </p:nvSpPr>
            <p:spPr>
              <a:xfrm rot="10800000">
                <a:off x="3828961" y="4540339"/>
                <a:ext cx="1880" cy="1880"/>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5" name="Google Shape;8045;p22"/>
              <p:cNvSpPr/>
              <p:nvPr/>
            </p:nvSpPr>
            <p:spPr>
              <a:xfrm rot="10800000">
                <a:off x="72788" y="4505695"/>
                <a:ext cx="46237" cy="39255"/>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6" name="Google Shape;8046;p22"/>
              <p:cNvSpPr/>
              <p:nvPr/>
            </p:nvSpPr>
            <p:spPr>
              <a:xfrm rot="10800000">
                <a:off x="2169751" y="4528343"/>
                <a:ext cx="19784" cy="16740"/>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7" name="Google Shape;8047;p22"/>
              <p:cNvSpPr/>
              <p:nvPr/>
            </p:nvSpPr>
            <p:spPr>
              <a:xfrm rot="10800000">
                <a:off x="2644924" y="4533938"/>
                <a:ext cx="14592" cy="12801"/>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8" name="Google Shape;8048;p22"/>
              <p:cNvSpPr/>
              <p:nvPr/>
            </p:nvSpPr>
            <p:spPr>
              <a:xfrm rot="10800000">
                <a:off x="3238755" y="4542219"/>
                <a:ext cx="9489" cy="5685"/>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9" name="Google Shape;8049;p22"/>
              <p:cNvSpPr/>
              <p:nvPr/>
            </p:nvSpPr>
            <p:spPr>
              <a:xfrm rot="10800000">
                <a:off x="286831" y="4512095"/>
                <a:ext cx="41940" cy="3598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0" name="Google Shape;8050;p22"/>
              <p:cNvSpPr/>
              <p:nvPr/>
            </p:nvSpPr>
            <p:spPr>
              <a:xfrm rot="10800000">
                <a:off x="-353282" y="4382023"/>
                <a:ext cx="116779" cy="171341"/>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1" name="Google Shape;8051;p22"/>
              <p:cNvSpPr/>
              <p:nvPr/>
            </p:nvSpPr>
            <p:spPr>
              <a:xfrm rot="10800000">
                <a:off x="3946456" y="4556721"/>
                <a:ext cx="45" cy="45"/>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2" name="Google Shape;8052;p22"/>
              <p:cNvSpPr/>
              <p:nvPr/>
            </p:nvSpPr>
            <p:spPr>
              <a:xfrm rot="10800000">
                <a:off x="-21924" y="4515721"/>
                <a:ext cx="48072" cy="41448"/>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3" name="Google Shape;8053;p22"/>
              <p:cNvSpPr/>
              <p:nvPr/>
            </p:nvSpPr>
            <p:spPr>
              <a:xfrm rot="10800000">
                <a:off x="-122097" y="4514826"/>
                <a:ext cx="51653" cy="43999"/>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4" name="Google Shape;8054;p22"/>
              <p:cNvSpPr/>
              <p:nvPr/>
            </p:nvSpPr>
            <p:spPr>
              <a:xfrm rot="10800000">
                <a:off x="1577710" y="4538996"/>
                <a:ext cx="28020" cy="23230"/>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5" name="Google Shape;8055;p22"/>
              <p:cNvSpPr/>
              <p:nvPr/>
            </p:nvSpPr>
            <p:spPr>
              <a:xfrm rot="10800000">
                <a:off x="3121931" y="4556990"/>
                <a:ext cx="10340" cy="7072"/>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6" name="Google Shape;8056;p22"/>
              <p:cNvSpPr/>
              <p:nvPr/>
            </p:nvSpPr>
            <p:spPr>
              <a:xfrm rot="10800000">
                <a:off x="-398982" y="4516616"/>
                <a:ext cx="60516" cy="51519"/>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7" name="Google Shape;8057;p22"/>
              <p:cNvSpPr/>
              <p:nvPr/>
            </p:nvSpPr>
            <p:spPr>
              <a:xfrm rot="10800000">
                <a:off x="402491" y="4535729"/>
                <a:ext cx="40776" cy="34197"/>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8" name="Google Shape;8058;p22"/>
              <p:cNvSpPr/>
              <p:nvPr/>
            </p:nvSpPr>
            <p:spPr>
              <a:xfrm rot="10800000">
                <a:off x="2054718" y="4554841"/>
                <a:ext cx="20769" cy="17949"/>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9" name="Google Shape;8059;p22"/>
              <p:cNvSpPr/>
              <p:nvPr/>
            </p:nvSpPr>
            <p:spPr>
              <a:xfrm rot="10800000">
                <a:off x="2529040" y="4563122"/>
                <a:ext cx="15845" cy="10026"/>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0" name="Google Shape;8060;p22"/>
              <p:cNvSpPr/>
              <p:nvPr/>
            </p:nvSpPr>
            <p:spPr>
              <a:xfrm rot="10800000">
                <a:off x="186658" y="4539399"/>
                <a:ext cx="44402" cy="37777"/>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1" name="Google Shape;8061;p22"/>
              <p:cNvSpPr/>
              <p:nvPr/>
            </p:nvSpPr>
            <p:spPr>
              <a:xfrm rot="10800000">
                <a:off x="1461782" y="4558556"/>
                <a:ext cx="22828" cy="22828"/>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2" name="Google Shape;8062;p22"/>
              <p:cNvSpPr/>
              <p:nvPr/>
            </p:nvSpPr>
            <p:spPr>
              <a:xfrm rot="10800000">
                <a:off x="3005600" y="4572208"/>
                <a:ext cx="10071" cy="1096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3" name="Google Shape;8063;p22"/>
              <p:cNvSpPr/>
              <p:nvPr/>
            </p:nvSpPr>
            <p:spPr>
              <a:xfrm rot="10800000">
                <a:off x="519359" y="4554528"/>
                <a:ext cx="38941" cy="33212"/>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4" name="Google Shape;8064;p22"/>
              <p:cNvSpPr/>
              <p:nvPr/>
            </p:nvSpPr>
            <p:spPr>
              <a:xfrm rot="10800000">
                <a:off x="89215" y="4553991"/>
                <a:ext cx="47401" cy="40821"/>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5" name="Google Shape;8065;p22"/>
              <p:cNvSpPr/>
              <p:nvPr/>
            </p:nvSpPr>
            <p:spPr>
              <a:xfrm rot="10800000">
                <a:off x="1344287" y="4571313"/>
                <a:ext cx="29184" cy="24618"/>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6" name="Google Shape;8066;p22"/>
              <p:cNvSpPr/>
              <p:nvPr/>
            </p:nvSpPr>
            <p:spPr>
              <a:xfrm rot="10800000">
                <a:off x="1939953" y="4579504"/>
                <a:ext cx="22828" cy="19650"/>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7" name="Google Shape;8067;p22"/>
              <p:cNvSpPr/>
              <p:nvPr/>
            </p:nvSpPr>
            <p:spPr>
              <a:xfrm rot="10800000">
                <a:off x="2413559" y="4584606"/>
                <a:ext cx="16427" cy="16024"/>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8" name="Google Shape;8068;p22"/>
              <p:cNvSpPr/>
              <p:nvPr/>
            </p:nvSpPr>
            <p:spPr>
              <a:xfrm rot="10800000">
                <a:off x="-12211" y="4559407"/>
                <a:ext cx="58054" cy="42030"/>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9" name="Google Shape;8069;p22"/>
              <p:cNvSpPr/>
              <p:nvPr/>
            </p:nvSpPr>
            <p:spPr>
              <a:xfrm rot="10800000">
                <a:off x="-286053" y="4551260"/>
                <a:ext cx="58949" cy="50579"/>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0" name="Google Shape;8070;p22"/>
              <p:cNvSpPr/>
              <p:nvPr/>
            </p:nvSpPr>
            <p:spPr>
              <a:xfrm rot="10800000">
                <a:off x="636586" y="4570373"/>
                <a:ext cx="36479" cy="319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1" name="Google Shape;8071;p22"/>
              <p:cNvSpPr/>
              <p:nvPr/>
            </p:nvSpPr>
            <p:spPr>
              <a:xfrm rot="10800000">
                <a:off x="-502557" y="4551260"/>
                <a:ext cx="63514" cy="53802"/>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2" name="Google Shape;8072;p22"/>
              <p:cNvSpPr/>
              <p:nvPr/>
            </p:nvSpPr>
            <p:spPr>
              <a:xfrm rot="10800000">
                <a:off x="2888284" y="4594006"/>
                <a:ext cx="12622" cy="11996"/>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3" name="Google Shape;8073;p22"/>
              <p:cNvSpPr/>
              <p:nvPr/>
            </p:nvSpPr>
            <p:spPr>
              <a:xfrm rot="10800000">
                <a:off x="300483" y="4569433"/>
                <a:ext cx="43551" cy="36882"/>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4" name="Google Shape;8074;p22"/>
              <p:cNvSpPr/>
              <p:nvPr/>
            </p:nvSpPr>
            <p:spPr>
              <a:xfrm rot="10800000">
                <a:off x="1226792" y="4582234"/>
                <a:ext cx="30079" cy="25200"/>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5" name="Google Shape;8075;p22"/>
              <p:cNvSpPr/>
              <p:nvPr/>
            </p:nvSpPr>
            <p:spPr>
              <a:xfrm rot="10800000">
                <a:off x="754081" y="4581339"/>
                <a:ext cx="36479" cy="30661"/>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6" name="Google Shape;8076;p22"/>
              <p:cNvSpPr/>
              <p:nvPr/>
            </p:nvSpPr>
            <p:spPr>
              <a:xfrm rot="10800000">
                <a:off x="3722387" y="4610209"/>
                <a:ext cx="4610" cy="3939"/>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7" name="Google Shape;8077;p22"/>
              <p:cNvSpPr/>
              <p:nvPr/>
            </p:nvSpPr>
            <p:spPr>
              <a:xfrm rot="10800000">
                <a:off x="3603997" y="4609538"/>
                <a:ext cx="5505" cy="5774"/>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8" name="Google Shape;8078;p22"/>
              <p:cNvSpPr/>
              <p:nvPr/>
            </p:nvSpPr>
            <p:spPr>
              <a:xfrm rot="10800000">
                <a:off x="1108401" y="4588545"/>
                <a:ext cx="31645" cy="26766"/>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9" name="Google Shape;8079;p22"/>
              <p:cNvSpPr/>
              <p:nvPr/>
            </p:nvSpPr>
            <p:spPr>
              <a:xfrm rot="10800000">
                <a:off x="990906" y="4591544"/>
                <a:ext cx="28244" cy="26050"/>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0" name="Google Shape;8080;p22"/>
              <p:cNvSpPr/>
              <p:nvPr/>
            </p:nvSpPr>
            <p:spPr>
              <a:xfrm rot="10800000">
                <a:off x="872471" y="4588545"/>
                <a:ext cx="34420" cy="29184"/>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1" name="Google Shape;8081;p22"/>
              <p:cNvSpPr/>
              <p:nvPr/>
            </p:nvSpPr>
            <p:spPr>
              <a:xfrm rot="10800000">
                <a:off x="3839882" y="4615938"/>
                <a:ext cx="3715" cy="2775"/>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2" name="Google Shape;8082;p22"/>
              <p:cNvSpPr/>
              <p:nvPr/>
            </p:nvSpPr>
            <p:spPr>
              <a:xfrm rot="10800000">
                <a:off x="3486502" y="4614999"/>
                <a:ext cx="7341" cy="6445"/>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3" name="Google Shape;8083;p22"/>
              <p:cNvSpPr/>
              <p:nvPr/>
            </p:nvSpPr>
            <p:spPr>
              <a:xfrm rot="10800000">
                <a:off x="1823353" y="4602287"/>
                <a:ext cx="20992" cy="20097"/>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4" name="Google Shape;8084;p22"/>
              <p:cNvSpPr/>
              <p:nvPr/>
            </p:nvSpPr>
            <p:spPr>
              <a:xfrm rot="10800000">
                <a:off x="-385330" y="4574894"/>
                <a:ext cx="61679" cy="52414"/>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5" name="Google Shape;8085;p22"/>
              <p:cNvSpPr/>
              <p:nvPr/>
            </p:nvSpPr>
            <p:spPr>
              <a:xfrm rot="10800000">
                <a:off x="3958273" y="4625965"/>
                <a:ext cx="1880" cy="1835"/>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6" name="Google Shape;8086;p22"/>
              <p:cNvSpPr/>
              <p:nvPr/>
            </p:nvSpPr>
            <p:spPr>
              <a:xfrm rot="10800000">
                <a:off x="2298794" y="4612089"/>
                <a:ext cx="20097" cy="16651"/>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7" name="Google Shape;8087;p22"/>
              <p:cNvSpPr/>
              <p:nvPr/>
            </p:nvSpPr>
            <p:spPr>
              <a:xfrm rot="10800000">
                <a:off x="201205" y="4590425"/>
                <a:ext cx="46506" cy="39299"/>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8" name="Google Shape;8088;p22"/>
              <p:cNvSpPr/>
              <p:nvPr/>
            </p:nvSpPr>
            <p:spPr>
              <a:xfrm rot="10800000">
                <a:off x="2773340" y="4617595"/>
                <a:ext cx="13697" cy="12936"/>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9" name="Google Shape;8089;p22"/>
              <p:cNvSpPr/>
              <p:nvPr/>
            </p:nvSpPr>
            <p:spPr>
              <a:xfrm rot="10800000">
                <a:off x="416187" y="4596781"/>
                <a:ext cx="40776" cy="35092"/>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0" name="Google Shape;8090;p22"/>
              <p:cNvSpPr/>
              <p:nvPr/>
            </p:nvSpPr>
            <p:spPr>
              <a:xfrm rot="10800000">
                <a:off x="3368246" y="4626681"/>
                <a:ext cx="8102" cy="5729"/>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1" name="Google Shape;8091;p22"/>
              <p:cNvSpPr/>
              <p:nvPr/>
            </p:nvSpPr>
            <p:spPr>
              <a:xfrm rot="10800000">
                <a:off x="-230908" y="4468768"/>
                <a:ext cx="122240" cy="170804"/>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2" name="Google Shape;8092;p22"/>
              <p:cNvSpPr/>
              <p:nvPr/>
            </p:nvSpPr>
            <p:spPr>
              <a:xfrm rot="10800000">
                <a:off x="106493" y="4601571"/>
                <a:ext cx="41045" cy="3934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3" name="Google Shape;8093;p22"/>
              <p:cNvSpPr/>
              <p:nvPr/>
            </p:nvSpPr>
            <p:spPr>
              <a:xfrm rot="10800000">
                <a:off x="4075768" y="4643242"/>
                <a:ext cx="45" cy="4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4" name="Google Shape;8094;p22"/>
              <p:cNvSpPr/>
              <p:nvPr/>
            </p:nvSpPr>
            <p:spPr>
              <a:xfrm rot="10800000">
                <a:off x="1707693" y="4623234"/>
                <a:ext cx="21888" cy="21888"/>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5" name="Google Shape;8095;p22"/>
              <p:cNvSpPr/>
              <p:nvPr/>
            </p:nvSpPr>
            <p:spPr>
              <a:xfrm rot="10800000">
                <a:off x="6588" y="4601302"/>
                <a:ext cx="59307" cy="43820"/>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6" name="Google Shape;8096;p22"/>
              <p:cNvSpPr/>
              <p:nvPr/>
            </p:nvSpPr>
            <p:spPr>
              <a:xfrm rot="10800000">
                <a:off x="3251512" y="4639169"/>
                <a:ext cx="9131" cy="8683"/>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7" name="Google Shape;8097;p22"/>
              <p:cNvSpPr/>
              <p:nvPr/>
            </p:nvSpPr>
            <p:spPr>
              <a:xfrm rot="10800000">
                <a:off x="531847" y="4619519"/>
                <a:ext cx="39881" cy="34197"/>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8" name="Google Shape;8098;p22"/>
              <p:cNvSpPr/>
              <p:nvPr/>
            </p:nvSpPr>
            <p:spPr>
              <a:xfrm rot="10800000">
                <a:off x="-263270" y="4604077"/>
                <a:ext cx="59889" cy="51564"/>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9" name="Google Shape;8099;p22"/>
              <p:cNvSpPr/>
              <p:nvPr/>
            </p:nvSpPr>
            <p:spPr>
              <a:xfrm rot="10800000">
                <a:off x="2184030" y="4637781"/>
                <a:ext cx="20992" cy="1812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0" name="Google Shape;8100;p22"/>
              <p:cNvSpPr/>
              <p:nvPr/>
            </p:nvSpPr>
            <p:spPr>
              <a:xfrm rot="10800000">
                <a:off x="2658352" y="4646017"/>
                <a:ext cx="15890" cy="10921"/>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1" name="Google Shape;8101;p22"/>
              <p:cNvSpPr/>
              <p:nvPr/>
            </p:nvSpPr>
            <p:spPr>
              <a:xfrm rot="10800000">
                <a:off x="315075" y="4624085"/>
                <a:ext cx="44402" cy="37509"/>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2" name="Google Shape;8102;p22"/>
              <p:cNvSpPr/>
              <p:nvPr/>
            </p:nvSpPr>
            <p:spPr>
              <a:xfrm rot="10800000">
                <a:off x="1590646" y="4640959"/>
                <a:ext cx="23768" cy="22604"/>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3" name="Google Shape;8103;p22"/>
              <p:cNvSpPr/>
              <p:nvPr/>
            </p:nvSpPr>
            <p:spPr>
              <a:xfrm rot="10800000">
                <a:off x="3134912" y="4656894"/>
                <a:ext cx="10071" cy="10071"/>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4" name="Google Shape;8104;p22"/>
              <p:cNvSpPr/>
              <p:nvPr/>
            </p:nvSpPr>
            <p:spPr>
              <a:xfrm rot="10800000">
                <a:off x="648447" y="4638677"/>
                <a:ext cx="38941" cy="3289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5" name="Google Shape;8105;p22"/>
              <p:cNvSpPr/>
              <p:nvPr/>
            </p:nvSpPr>
            <p:spPr>
              <a:xfrm rot="10800000">
                <a:off x="-491636" y="4623190"/>
                <a:ext cx="64454" cy="54741"/>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6" name="Google Shape;8106;p22"/>
              <p:cNvSpPr/>
              <p:nvPr/>
            </p:nvSpPr>
            <p:spPr>
              <a:xfrm rot="10800000">
                <a:off x="1473598" y="4655059"/>
                <a:ext cx="28065" cy="2408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7" name="Google Shape;8107;p22"/>
              <p:cNvSpPr/>
              <p:nvPr/>
            </p:nvSpPr>
            <p:spPr>
              <a:xfrm rot="10800000">
                <a:off x="217632" y="4639572"/>
                <a:ext cx="47132" cy="39971"/>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8" name="Google Shape;8108;p22"/>
              <p:cNvSpPr/>
              <p:nvPr/>
            </p:nvSpPr>
            <p:spPr>
              <a:xfrm rot="10800000">
                <a:off x="2068370" y="4662399"/>
                <a:ext cx="22828" cy="19650"/>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9" name="Google Shape;8109;p22"/>
              <p:cNvSpPr/>
              <p:nvPr/>
            </p:nvSpPr>
            <p:spPr>
              <a:xfrm rot="10800000">
                <a:off x="-102716" y="4554617"/>
                <a:ext cx="104201" cy="127879"/>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0" name="Google Shape;8110;p22"/>
              <p:cNvSpPr/>
              <p:nvPr/>
            </p:nvSpPr>
            <p:spPr>
              <a:xfrm rot="10800000">
                <a:off x="2539559" y="4668711"/>
                <a:ext cx="18889" cy="15711"/>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1" name="Google Shape;8111;p22"/>
              <p:cNvSpPr/>
              <p:nvPr/>
            </p:nvSpPr>
            <p:spPr>
              <a:xfrm rot="10800000">
                <a:off x="765942" y="4654164"/>
                <a:ext cx="37106" cy="31377"/>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2" name="Google Shape;8112;p22"/>
              <p:cNvSpPr/>
              <p:nvPr/>
            </p:nvSpPr>
            <p:spPr>
              <a:xfrm rot="10800000">
                <a:off x="117414" y="4645033"/>
                <a:ext cx="49863" cy="4220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3" name="Google Shape;8113;p22"/>
              <p:cNvSpPr/>
              <p:nvPr/>
            </p:nvSpPr>
            <p:spPr>
              <a:xfrm rot="10800000">
                <a:off x="-150340" y="4638677"/>
                <a:ext cx="58994" cy="50086"/>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4" name="Google Shape;8114;p22"/>
              <p:cNvSpPr/>
              <p:nvPr/>
            </p:nvSpPr>
            <p:spPr>
              <a:xfrm rot="10800000">
                <a:off x="3017685" y="4680438"/>
                <a:ext cx="12533" cy="9310"/>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5" name="Google Shape;8115;p22"/>
              <p:cNvSpPr/>
              <p:nvPr/>
            </p:nvSpPr>
            <p:spPr>
              <a:xfrm rot="10800000">
                <a:off x="429839" y="4654164"/>
                <a:ext cx="42612" cy="3598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6" name="Google Shape;8116;p22"/>
              <p:cNvSpPr/>
              <p:nvPr/>
            </p:nvSpPr>
            <p:spPr>
              <a:xfrm rot="10800000">
                <a:off x="1355208" y="4665130"/>
                <a:ext cx="30123" cy="25827"/>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7" name="Google Shape;8117;p22"/>
              <p:cNvSpPr/>
              <p:nvPr/>
            </p:nvSpPr>
            <p:spPr>
              <a:xfrm rot="10800000">
                <a:off x="-366218" y="4639572"/>
                <a:ext cx="63559" cy="53846"/>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8" name="Google Shape;8118;p22"/>
              <p:cNvSpPr/>
              <p:nvPr/>
            </p:nvSpPr>
            <p:spPr>
              <a:xfrm rot="10800000">
                <a:off x="883437" y="4665085"/>
                <a:ext cx="36166" cy="30123"/>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9" name="Google Shape;8119;p22"/>
              <p:cNvSpPr/>
              <p:nvPr/>
            </p:nvSpPr>
            <p:spPr>
              <a:xfrm rot="10800000">
                <a:off x="1237713" y="4671441"/>
                <a:ext cx="31914" cy="26587"/>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0" name="Google Shape;8120;p22"/>
              <p:cNvSpPr/>
              <p:nvPr/>
            </p:nvSpPr>
            <p:spPr>
              <a:xfrm rot="10800000">
                <a:off x="1000395" y="4670322"/>
                <a:ext cx="31063" cy="29139"/>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1" name="Google Shape;8121;p22"/>
              <p:cNvSpPr/>
              <p:nvPr/>
            </p:nvSpPr>
            <p:spPr>
              <a:xfrm rot="10800000">
                <a:off x="3851744" y="4695164"/>
                <a:ext cx="4566" cy="4610"/>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2" name="Google Shape;8122;p22"/>
              <p:cNvSpPr/>
              <p:nvPr/>
            </p:nvSpPr>
            <p:spPr>
              <a:xfrm rot="10800000">
                <a:off x="3733309" y="4695164"/>
                <a:ext cx="5505" cy="5505"/>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3" name="Google Shape;8123;p22"/>
              <p:cNvSpPr/>
              <p:nvPr/>
            </p:nvSpPr>
            <p:spPr>
              <a:xfrm rot="10800000">
                <a:off x="1119323" y="4673321"/>
                <a:ext cx="33749" cy="28244"/>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4" name="Google Shape;8124;p22"/>
              <p:cNvSpPr/>
              <p:nvPr/>
            </p:nvSpPr>
            <p:spPr>
              <a:xfrm rot="10800000">
                <a:off x="3969239" y="4701564"/>
                <a:ext cx="3670" cy="2775"/>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5" name="Google Shape;8125;p22"/>
              <p:cNvSpPr/>
              <p:nvPr/>
            </p:nvSpPr>
            <p:spPr>
              <a:xfrm rot="10800000">
                <a:off x="1952710" y="4685138"/>
                <a:ext cx="24618" cy="20992"/>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6" name="Google Shape;8126;p22"/>
              <p:cNvSpPr/>
              <p:nvPr/>
            </p:nvSpPr>
            <p:spPr>
              <a:xfrm rot="10800000">
                <a:off x="3615814" y="4699729"/>
                <a:ext cx="6445" cy="666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7" name="Google Shape;8127;p22"/>
              <p:cNvSpPr/>
              <p:nvPr/>
            </p:nvSpPr>
            <p:spPr>
              <a:xfrm rot="10800000">
                <a:off x="2428151" y="4695477"/>
                <a:ext cx="20052" cy="16293"/>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8" name="Google Shape;8128;p22"/>
              <p:cNvSpPr/>
              <p:nvPr/>
            </p:nvSpPr>
            <p:spPr>
              <a:xfrm rot="10800000">
                <a:off x="4087629" y="4712486"/>
                <a:ext cx="1880" cy="1835"/>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9" name="Google Shape;8129;p22"/>
              <p:cNvSpPr/>
              <p:nvPr/>
            </p:nvSpPr>
            <p:spPr>
              <a:xfrm rot="10800000">
                <a:off x="2901757" y="4701520"/>
                <a:ext cx="15308" cy="12846"/>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0" name="Google Shape;8130;p22"/>
              <p:cNvSpPr/>
              <p:nvPr/>
            </p:nvSpPr>
            <p:spPr>
              <a:xfrm rot="10800000">
                <a:off x="330562" y="4675111"/>
                <a:ext cx="45342" cy="39299"/>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1" name="Google Shape;8131;p22"/>
              <p:cNvSpPr/>
              <p:nvPr/>
            </p:nvSpPr>
            <p:spPr>
              <a:xfrm rot="10800000">
                <a:off x="-250558" y="4662489"/>
                <a:ext cx="53846" cy="52683"/>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2" name="Google Shape;8132;p22"/>
              <p:cNvSpPr/>
              <p:nvPr/>
            </p:nvSpPr>
            <p:spPr>
              <a:xfrm rot="10800000">
                <a:off x="544604" y="4680572"/>
                <a:ext cx="41672" cy="35092"/>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3" name="Google Shape;8133;p22"/>
              <p:cNvSpPr/>
              <p:nvPr/>
            </p:nvSpPr>
            <p:spPr>
              <a:xfrm rot="10800000">
                <a:off x="3497423" y="4711277"/>
                <a:ext cx="9444" cy="5774"/>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4" name="Google Shape;8134;p22"/>
              <p:cNvSpPr/>
              <p:nvPr/>
            </p:nvSpPr>
            <p:spPr>
              <a:xfrm rot="10800000">
                <a:off x="1834141" y="4706622"/>
                <a:ext cx="26050" cy="18217"/>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5" name="Google Shape;8135;p22"/>
              <p:cNvSpPr/>
              <p:nvPr/>
            </p:nvSpPr>
            <p:spPr>
              <a:xfrm rot="10800000">
                <a:off x="-38306" y="4677797"/>
                <a:ext cx="56935" cy="48565"/>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6" name="Google Shape;8136;p22"/>
              <p:cNvSpPr/>
              <p:nvPr/>
            </p:nvSpPr>
            <p:spPr>
              <a:xfrm rot="10800000">
                <a:off x="227658" y="4685138"/>
                <a:ext cx="48923" cy="42030"/>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7" name="Google Shape;8137;p22"/>
              <p:cNvSpPr/>
              <p:nvPr/>
            </p:nvSpPr>
            <p:spPr>
              <a:xfrm rot="10800000">
                <a:off x="4204229" y="4728868"/>
                <a:ext cx="940" cy="45"/>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8" name="Google Shape;8138;p22"/>
              <p:cNvSpPr/>
              <p:nvPr/>
            </p:nvSpPr>
            <p:spPr>
              <a:xfrm rot="10800000">
                <a:off x="134736" y="4686973"/>
                <a:ext cx="51698" cy="43820"/>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9" name="Google Shape;8139;p22"/>
              <p:cNvSpPr/>
              <p:nvPr/>
            </p:nvSpPr>
            <p:spPr>
              <a:xfrm rot="10800000">
                <a:off x="3380823" y="4723407"/>
                <a:ext cx="9176" cy="9131"/>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0" name="Google Shape;8140;p22"/>
              <p:cNvSpPr/>
              <p:nvPr/>
            </p:nvSpPr>
            <p:spPr>
              <a:xfrm rot="10800000">
                <a:off x="661159" y="4703355"/>
                <a:ext cx="39881" cy="33749"/>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1" name="Google Shape;8141;p22"/>
              <p:cNvSpPr/>
              <p:nvPr/>
            </p:nvSpPr>
            <p:spPr>
              <a:xfrm rot="10800000">
                <a:off x="2313386" y="4720677"/>
                <a:ext cx="20992" cy="18754"/>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2" name="Google Shape;8142;p22"/>
              <p:cNvSpPr/>
              <p:nvPr/>
            </p:nvSpPr>
            <p:spPr>
              <a:xfrm rot="10800000">
                <a:off x="2786992" y="4726138"/>
                <a:ext cx="14637" cy="14637"/>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3" name="Google Shape;8143;p22"/>
              <p:cNvSpPr/>
              <p:nvPr/>
            </p:nvSpPr>
            <p:spPr>
              <a:xfrm rot="10800000">
                <a:off x="-143492" y="4691628"/>
                <a:ext cx="60605" cy="51026"/>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4" name="Google Shape;8144;p22"/>
              <p:cNvSpPr/>
              <p:nvPr/>
            </p:nvSpPr>
            <p:spPr>
              <a:xfrm rot="10800000">
                <a:off x="444431" y="4708816"/>
                <a:ext cx="44402" cy="37464"/>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5" name="Google Shape;8145;p22"/>
              <p:cNvSpPr/>
              <p:nvPr/>
            </p:nvSpPr>
            <p:spPr>
              <a:xfrm rot="10800000">
                <a:off x="1719555" y="4724303"/>
                <a:ext cx="27348" cy="22738"/>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6" name="Google Shape;8146;p22"/>
              <p:cNvSpPr/>
              <p:nvPr/>
            </p:nvSpPr>
            <p:spPr>
              <a:xfrm rot="10800000">
                <a:off x="3264268" y="4740729"/>
                <a:ext cx="10071" cy="1096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7" name="Google Shape;8147;p22"/>
              <p:cNvSpPr/>
              <p:nvPr/>
            </p:nvSpPr>
            <p:spPr>
              <a:xfrm rot="10800000">
                <a:off x="777759" y="4723497"/>
                <a:ext cx="34241" cy="32854"/>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8" name="Google Shape;8148;p22"/>
              <p:cNvSpPr/>
              <p:nvPr/>
            </p:nvSpPr>
            <p:spPr>
              <a:xfrm rot="10800000">
                <a:off x="-482549" y="4702504"/>
                <a:ext cx="66290" cy="5648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9" name="Google Shape;8149;p22"/>
              <p:cNvSpPr/>
              <p:nvPr/>
            </p:nvSpPr>
            <p:spPr>
              <a:xfrm rot="10800000">
                <a:off x="1602955" y="4737910"/>
                <a:ext cx="28020" cy="24349"/>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0" name="Google Shape;8150;p22"/>
              <p:cNvSpPr/>
              <p:nvPr/>
            </p:nvSpPr>
            <p:spPr>
              <a:xfrm rot="10800000">
                <a:off x="2197726" y="4746101"/>
                <a:ext cx="22559" cy="18799"/>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1" name="Google Shape;8151;p22"/>
              <p:cNvSpPr/>
              <p:nvPr/>
            </p:nvSpPr>
            <p:spPr>
              <a:xfrm rot="10800000">
                <a:off x="339648" y="4724303"/>
                <a:ext cx="48072" cy="40687"/>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2" name="Google Shape;8152;p22"/>
              <p:cNvSpPr/>
              <p:nvPr/>
            </p:nvSpPr>
            <p:spPr>
              <a:xfrm rot="10800000">
                <a:off x="-364114" y="4711546"/>
                <a:ext cx="64454" cy="54741"/>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3" name="Google Shape;8153;p22"/>
              <p:cNvSpPr/>
              <p:nvPr/>
            </p:nvSpPr>
            <p:spPr>
              <a:xfrm rot="10800000">
                <a:off x="25030" y="4640915"/>
                <a:ext cx="103709" cy="126939"/>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4" name="Google Shape;8154;p22"/>
              <p:cNvSpPr/>
              <p:nvPr/>
            </p:nvSpPr>
            <p:spPr>
              <a:xfrm rot="10800000">
                <a:off x="2669139" y="4752412"/>
                <a:ext cx="18620" cy="15800"/>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5" name="Google Shape;8155;p22"/>
              <p:cNvSpPr/>
              <p:nvPr/>
            </p:nvSpPr>
            <p:spPr>
              <a:xfrm rot="10800000">
                <a:off x="895254" y="4737059"/>
                <a:ext cx="37375" cy="319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6" name="Google Shape;8156;p22"/>
              <p:cNvSpPr/>
              <p:nvPr/>
            </p:nvSpPr>
            <p:spPr>
              <a:xfrm rot="10800000">
                <a:off x="245876" y="4730614"/>
                <a:ext cx="50758" cy="42253"/>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7" name="Google Shape;8157;p22"/>
              <p:cNvSpPr/>
              <p:nvPr/>
            </p:nvSpPr>
            <p:spPr>
              <a:xfrm rot="10800000">
                <a:off x="3147221" y="4762349"/>
                <a:ext cx="12801" cy="11190"/>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8" name="Google Shape;8158;p22"/>
              <p:cNvSpPr/>
              <p:nvPr/>
            </p:nvSpPr>
            <p:spPr>
              <a:xfrm rot="10800000">
                <a:off x="1484565" y="4747981"/>
                <a:ext cx="30079" cy="25871"/>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9" name="Google Shape;8159;p22"/>
              <p:cNvSpPr/>
              <p:nvPr/>
            </p:nvSpPr>
            <p:spPr>
              <a:xfrm rot="10800000">
                <a:off x="558256" y="4737954"/>
                <a:ext cx="42612" cy="36882"/>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0" name="Google Shape;8160;p22"/>
              <p:cNvSpPr/>
              <p:nvPr/>
            </p:nvSpPr>
            <p:spPr>
              <a:xfrm rot="10800000">
                <a:off x="-30115" y="4726093"/>
                <a:ext cx="58949" cy="49728"/>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1" name="Google Shape;8161;p22"/>
              <p:cNvSpPr/>
              <p:nvPr/>
            </p:nvSpPr>
            <p:spPr>
              <a:xfrm rot="10800000">
                <a:off x="1012749" y="4747981"/>
                <a:ext cx="35584" cy="30482"/>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2" name="Google Shape;8162;p22"/>
              <p:cNvSpPr/>
              <p:nvPr/>
            </p:nvSpPr>
            <p:spPr>
              <a:xfrm rot="10800000">
                <a:off x="1367070" y="4754381"/>
                <a:ext cx="26453" cy="25692"/>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3" name="Google Shape;8163;p22"/>
              <p:cNvSpPr/>
              <p:nvPr/>
            </p:nvSpPr>
            <p:spPr>
              <a:xfrm rot="10800000">
                <a:off x="-246395" y="4727481"/>
                <a:ext cx="62395" cy="53443"/>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4" name="Google Shape;8164;p22"/>
              <p:cNvSpPr/>
              <p:nvPr/>
            </p:nvSpPr>
            <p:spPr>
              <a:xfrm rot="10800000">
                <a:off x="1130244" y="4754381"/>
                <a:ext cx="34644" cy="29542"/>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5" name="Google Shape;8165;p22"/>
              <p:cNvSpPr/>
              <p:nvPr/>
            </p:nvSpPr>
            <p:spPr>
              <a:xfrm rot="10800000">
                <a:off x="1248635" y="4757067"/>
                <a:ext cx="32585" cy="27393"/>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6" name="Google Shape;8166;p22"/>
              <p:cNvSpPr/>
              <p:nvPr/>
            </p:nvSpPr>
            <p:spPr>
              <a:xfrm rot="10800000">
                <a:off x="3981056" y="4780790"/>
                <a:ext cx="4610" cy="4610"/>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7" name="Google Shape;8167;p22"/>
              <p:cNvSpPr/>
              <p:nvPr/>
            </p:nvSpPr>
            <p:spPr>
              <a:xfrm rot="10800000">
                <a:off x="3861725" y="4779895"/>
                <a:ext cx="6445" cy="5505"/>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8" name="Google Shape;8168;p22"/>
              <p:cNvSpPr/>
              <p:nvPr/>
            </p:nvSpPr>
            <p:spPr>
              <a:xfrm rot="10800000">
                <a:off x="2081574" y="4768928"/>
                <a:ext cx="20992" cy="19873"/>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9" name="Google Shape;8169;p22"/>
              <p:cNvSpPr/>
              <p:nvPr/>
            </p:nvSpPr>
            <p:spPr>
              <a:xfrm rot="10800000">
                <a:off x="4099267" y="4787548"/>
                <a:ext cx="3357" cy="237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0" name="Google Shape;8170;p22"/>
              <p:cNvSpPr/>
              <p:nvPr/>
            </p:nvSpPr>
            <p:spPr>
              <a:xfrm rot="10800000">
                <a:off x="3744275" y="4784415"/>
                <a:ext cx="8236" cy="7341"/>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1" name="Google Shape;8171;p22"/>
              <p:cNvSpPr/>
              <p:nvPr/>
            </p:nvSpPr>
            <p:spPr>
              <a:xfrm rot="10800000">
                <a:off x="2554732" y="4778059"/>
                <a:ext cx="19202" cy="17322"/>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2" name="Google Shape;8172;p22"/>
              <p:cNvSpPr/>
              <p:nvPr/>
            </p:nvSpPr>
            <p:spPr>
              <a:xfrm rot="10800000">
                <a:off x="3032009" y="4785176"/>
                <a:ext cx="12801" cy="12980"/>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3" name="Google Shape;8173;p22"/>
              <p:cNvSpPr/>
              <p:nvPr/>
            </p:nvSpPr>
            <p:spPr>
              <a:xfrm rot="10800000">
                <a:off x="458978" y="4759842"/>
                <a:ext cx="46506" cy="39299"/>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4" name="Google Shape;8174;p22"/>
              <p:cNvSpPr/>
              <p:nvPr/>
            </p:nvSpPr>
            <p:spPr>
              <a:xfrm rot="10800000">
                <a:off x="4216941" y="4799007"/>
                <a:ext cx="1880" cy="940"/>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5" name="Google Shape;8175;p22"/>
              <p:cNvSpPr/>
              <p:nvPr/>
            </p:nvSpPr>
            <p:spPr>
              <a:xfrm rot="10800000">
                <a:off x="673916" y="4764363"/>
                <a:ext cx="41716" cy="35584"/>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6" name="Google Shape;8176;p22"/>
              <p:cNvSpPr/>
              <p:nvPr/>
            </p:nvSpPr>
            <p:spPr>
              <a:xfrm rot="10800000">
                <a:off x="3626780" y="4795963"/>
                <a:ext cx="9400" cy="5819"/>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7" name="Google Shape;8177;p22"/>
              <p:cNvSpPr/>
              <p:nvPr/>
            </p:nvSpPr>
            <p:spPr>
              <a:xfrm rot="10800000">
                <a:off x="-123037" y="4750353"/>
                <a:ext cx="53846" cy="52369"/>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8" name="Google Shape;8178;p22"/>
              <p:cNvSpPr/>
              <p:nvPr/>
            </p:nvSpPr>
            <p:spPr>
              <a:xfrm rot="10800000">
                <a:off x="1964795" y="4787683"/>
                <a:ext cx="28020" cy="23186"/>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9" name="Google Shape;8179;p22"/>
              <p:cNvSpPr/>
              <p:nvPr/>
            </p:nvSpPr>
            <p:spPr>
              <a:xfrm rot="10800000">
                <a:off x="356970" y="4770763"/>
                <a:ext cx="48967" cy="41985"/>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0" name="Google Shape;8180;p22"/>
              <p:cNvSpPr/>
              <p:nvPr/>
            </p:nvSpPr>
            <p:spPr>
              <a:xfrm rot="10800000">
                <a:off x="89215" y="4764363"/>
                <a:ext cx="57159" cy="49191"/>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1" name="Google Shape;8181;p22"/>
              <p:cNvSpPr/>
              <p:nvPr/>
            </p:nvSpPr>
            <p:spPr>
              <a:xfrm rot="10800000">
                <a:off x="4334436" y="4814494"/>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2" name="Google Shape;8182;p22"/>
              <p:cNvSpPr/>
              <p:nvPr/>
            </p:nvSpPr>
            <p:spPr>
              <a:xfrm rot="10800000">
                <a:off x="263153" y="4772599"/>
                <a:ext cx="51698" cy="43954"/>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3" name="Google Shape;8183;p22"/>
              <p:cNvSpPr/>
              <p:nvPr/>
            </p:nvSpPr>
            <p:spPr>
              <a:xfrm rot="10800000">
                <a:off x="3510180" y="4808093"/>
                <a:ext cx="10966" cy="9176"/>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4" name="Google Shape;8184;p22"/>
              <p:cNvSpPr/>
              <p:nvPr/>
            </p:nvSpPr>
            <p:spPr>
              <a:xfrm rot="10800000">
                <a:off x="789620" y="4787146"/>
                <a:ext cx="39881" cy="34152"/>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5" name="Google Shape;8185;p22"/>
              <p:cNvSpPr/>
              <p:nvPr/>
            </p:nvSpPr>
            <p:spPr>
              <a:xfrm rot="10800000">
                <a:off x="2441803" y="4804423"/>
                <a:ext cx="20813" cy="17904"/>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6" name="Google Shape;8186;p22"/>
              <p:cNvSpPr/>
              <p:nvPr/>
            </p:nvSpPr>
            <p:spPr>
              <a:xfrm rot="10800000">
                <a:off x="2913305" y="4809884"/>
                <a:ext cx="17635" cy="13876"/>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7" name="Google Shape;8187;p22"/>
              <p:cNvSpPr/>
              <p:nvPr/>
            </p:nvSpPr>
            <p:spPr>
              <a:xfrm rot="10800000">
                <a:off x="-9212" y="4777925"/>
                <a:ext cx="52906" cy="51340"/>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8" name="Google Shape;8188;p22"/>
              <p:cNvSpPr/>
              <p:nvPr/>
            </p:nvSpPr>
            <p:spPr>
              <a:xfrm rot="10800000">
                <a:off x="1848867" y="4807198"/>
                <a:ext cx="26453" cy="22693"/>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9" name="Google Shape;8189;p22"/>
              <p:cNvSpPr/>
              <p:nvPr/>
            </p:nvSpPr>
            <p:spPr>
              <a:xfrm rot="10800000">
                <a:off x="572848" y="4792606"/>
                <a:ext cx="44670" cy="37777"/>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0" name="Google Shape;8190;p22"/>
              <p:cNvSpPr/>
              <p:nvPr/>
            </p:nvSpPr>
            <p:spPr>
              <a:xfrm rot="10800000">
                <a:off x="3393177" y="4827474"/>
                <a:ext cx="10474" cy="8057"/>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1" name="Google Shape;8191;p22"/>
              <p:cNvSpPr/>
              <p:nvPr/>
            </p:nvSpPr>
            <p:spPr>
              <a:xfrm rot="10800000">
                <a:off x="906176" y="4806258"/>
                <a:ext cx="38986" cy="32854"/>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2" name="Google Shape;8192;p22"/>
              <p:cNvSpPr/>
              <p:nvPr/>
            </p:nvSpPr>
            <p:spPr>
              <a:xfrm rot="10800000">
                <a:off x="1730745" y="4820895"/>
                <a:ext cx="28915" cy="23812"/>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3" name="Google Shape;8193;p22"/>
              <p:cNvSpPr/>
              <p:nvPr/>
            </p:nvSpPr>
            <p:spPr>
              <a:xfrm rot="10800000">
                <a:off x="-354133" y="4791353"/>
                <a:ext cx="65394" cy="55995"/>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4" name="Google Shape;8194;p22"/>
              <p:cNvSpPr/>
              <p:nvPr/>
            </p:nvSpPr>
            <p:spPr>
              <a:xfrm rot="10800000">
                <a:off x="2327038" y="4828996"/>
                <a:ext cx="21709" cy="1884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5" name="Google Shape;8195;p22"/>
              <p:cNvSpPr/>
              <p:nvPr/>
            </p:nvSpPr>
            <p:spPr>
              <a:xfrm rot="10800000">
                <a:off x="-473418" y="4790861"/>
                <a:ext cx="68080" cy="57382"/>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6" name="Google Shape;8196;p22"/>
              <p:cNvSpPr/>
              <p:nvPr/>
            </p:nvSpPr>
            <p:spPr>
              <a:xfrm rot="10800000">
                <a:off x="469004" y="4809033"/>
                <a:ext cx="47132" cy="40687"/>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7" name="Google Shape;8197;p22"/>
              <p:cNvSpPr/>
              <p:nvPr/>
            </p:nvSpPr>
            <p:spPr>
              <a:xfrm rot="10800000">
                <a:off x="2801584" y="4836113"/>
                <a:ext cx="18262" cy="14860"/>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8" name="Google Shape;8198;p22"/>
              <p:cNvSpPr/>
              <p:nvPr/>
            </p:nvSpPr>
            <p:spPr>
              <a:xfrm rot="10800000">
                <a:off x="1024611" y="4821969"/>
                <a:ext cx="30974" cy="29497"/>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9" name="Google Shape;8199;p22"/>
              <p:cNvSpPr/>
              <p:nvPr/>
            </p:nvSpPr>
            <p:spPr>
              <a:xfrm rot="10800000">
                <a:off x="153222" y="4727167"/>
                <a:ext cx="105141" cy="127476"/>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0" name="Google Shape;8200;p22"/>
              <p:cNvSpPr/>
              <p:nvPr/>
            </p:nvSpPr>
            <p:spPr>
              <a:xfrm rot="10800000">
                <a:off x="-236638" y="4799947"/>
                <a:ext cx="64499" cy="54697"/>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1" name="Google Shape;8201;p22"/>
              <p:cNvSpPr/>
              <p:nvPr/>
            </p:nvSpPr>
            <p:spPr>
              <a:xfrm rot="10800000">
                <a:off x="1613429" y="4831771"/>
                <a:ext cx="26453" cy="25334"/>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2" name="Google Shape;8202;p22"/>
              <p:cNvSpPr/>
              <p:nvPr/>
            </p:nvSpPr>
            <p:spPr>
              <a:xfrm rot="10800000">
                <a:off x="3277025" y="4845468"/>
                <a:ext cx="11861" cy="11861"/>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3" name="Google Shape;8203;p22"/>
              <p:cNvSpPr/>
              <p:nvPr/>
            </p:nvSpPr>
            <p:spPr>
              <a:xfrm rot="10800000">
                <a:off x="374292" y="4816240"/>
                <a:ext cx="50758" cy="42253"/>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4" name="Google Shape;8204;p22"/>
              <p:cNvSpPr/>
              <p:nvPr/>
            </p:nvSpPr>
            <p:spPr>
              <a:xfrm rot="10800000">
                <a:off x="687612" y="4822640"/>
                <a:ext cx="42567" cy="36032"/>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5" name="Google Shape;8205;p22"/>
              <p:cNvSpPr/>
              <p:nvPr/>
            </p:nvSpPr>
            <p:spPr>
              <a:xfrm rot="10800000">
                <a:off x="1142106" y="4831771"/>
                <a:ext cx="35316" cy="30437"/>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6" name="Google Shape;8206;p22"/>
              <p:cNvSpPr/>
              <p:nvPr/>
            </p:nvSpPr>
            <p:spPr>
              <a:xfrm rot="10800000">
                <a:off x="97675" y="4812748"/>
                <a:ext cx="58949" cy="50086"/>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7" name="Google Shape;8207;p22"/>
              <p:cNvSpPr/>
              <p:nvPr/>
            </p:nvSpPr>
            <p:spPr>
              <a:xfrm rot="10800000">
                <a:off x="1495486" y="4837277"/>
                <a:ext cx="31914" cy="27348"/>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8" name="Google Shape;8208;p22"/>
              <p:cNvSpPr/>
              <p:nvPr/>
            </p:nvSpPr>
            <p:spPr>
              <a:xfrm rot="10800000">
                <a:off x="1259601" y="4838127"/>
                <a:ext cx="34376" cy="28691"/>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9" name="Google Shape;8209;p22"/>
              <p:cNvSpPr/>
              <p:nvPr/>
            </p:nvSpPr>
            <p:spPr>
              <a:xfrm rot="10800000">
                <a:off x="1377991" y="4839962"/>
                <a:ext cx="32585" cy="28065"/>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0" name="Google Shape;8210;p22"/>
              <p:cNvSpPr/>
              <p:nvPr/>
            </p:nvSpPr>
            <p:spPr>
              <a:xfrm rot="10800000">
                <a:off x="-119098" y="4815792"/>
                <a:ext cx="62619" cy="5339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1" name="Google Shape;8211;p22"/>
              <p:cNvSpPr/>
              <p:nvPr/>
            </p:nvSpPr>
            <p:spPr>
              <a:xfrm rot="10800000">
                <a:off x="4110412" y="4867356"/>
                <a:ext cx="4655" cy="308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2" name="Google Shape;8212;p22"/>
              <p:cNvSpPr/>
              <p:nvPr/>
            </p:nvSpPr>
            <p:spPr>
              <a:xfrm rot="10800000">
                <a:off x="3991977" y="4865476"/>
                <a:ext cx="5505" cy="5505"/>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3" name="Google Shape;8213;p22"/>
              <p:cNvSpPr/>
              <p:nvPr/>
            </p:nvSpPr>
            <p:spPr>
              <a:xfrm rot="10800000">
                <a:off x="2210886" y="4851824"/>
                <a:ext cx="20545" cy="20097"/>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4" name="Google Shape;8214;p22"/>
              <p:cNvSpPr/>
              <p:nvPr/>
            </p:nvSpPr>
            <p:spPr>
              <a:xfrm rot="10800000">
                <a:off x="4228802" y="4872772"/>
                <a:ext cx="2775" cy="2775"/>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5" name="Google Shape;8215;p22"/>
              <p:cNvSpPr/>
              <p:nvPr/>
            </p:nvSpPr>
            <p:spPr>
              <a:xfrm rot="10800000">
                <a:off x="3873587" y="4870041"/>
                <a:ext cx="8236" cy="6401"/>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6" name="Google Shape;8216;p22"/>
              <p:cNvSpPr/>
              <p:nvPr/>
            </p:nvSpPr>
            <p:spPr>
              <a:xfrm rot="10800000">
                <a:off x="2684313" y="4861940"/>
                <a:ext cx="18933" cy="16427"/>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7" name="Google Shape;8217;p22"/>
              <p:cNvSpPr/>
              <p:nvPr/>
            </p:nvSpPr>
            <p:spPr>
              <a:xfrm rot="10800000">
                <a:off x="3161320" y="4869146"/>
                <a:ext cx="12801" cy="12801"/>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8" name="Google Shape;8218;p22"/>
              <p:cNvSpPr/>
              <p:nvPr/>
            </p:nvSpPr>
            <p:spPr>
              <a:xfrm rot="10800000">
                <a:off x="801840" y="4847258"/>
                <a:ext cx="36524" cy="35629"/>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9" name="Google Shape;8219;p22"/>
              <p:cNvSpPr/>
              <p:nvPr/>
            </p:nvSpPr>
            <p:spPr>
              <a:xfrm rot="10800000">
                <a:off x="581934" y="4844528"/>
                <a:ext cx="46237" cy="39434"/>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0" name="Google Shape;8220;p22"/>
              <p:cNvSpPr/>
              <p:nvPr/>
            </p:nvSpPr>
            <p:spPr>
              <a:xfrm rot="10800000">
                <a:off x="4346297" y="4883693"/>
                <a:ext cx="1880" cy="1880"/>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1" name="Google Shape;8221;p22"/>
              <p:cNvSpPr/>
              <p:nvPr/>
            </p:nvSpPr>
            <p:spPr>
              <a:xfrm rot="10800000">
                <a:off x="3756092" y="4879083"/>
                <a:ext cx="8952" cy="7475"/>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2" name="Google Shape;8222;p22"/>
              <p:cNvSpPr/>
              <p:nvPr/>
            </p:nvSpPr>
            <p:spPr>
              <a:xfrm rot="10800000">
                <a:off x="-3438" y="4838530"/>
                <a:ext cx="61724" cy="52548"/>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3" name="Google Shape;8223;p22"/>
              <p:cNvSpPr/>
              <p:nvPr/>
            </p:nvSpPr>
            <p:spPr>
              <a:xfrm rot="10800000">
                <a:off x="2094778" y="4871876"/>
                <a:ext cx="25558" cy="21843"/>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4" name="Google Shape;8224;p22"/>
              <p:cNvSpPr/>
              <p:nvPr/>
            </p:nvSpPr>
            <p:spPr>
              <a:xfrm rot="10800000">
                <a:off x="485386" y="4856389"/>
                <a:ext cx="48967" cy="41582"/>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5" name="Google Shape;8225;p22"/>
              <p:cNvSpPr/>
              <p:nvPr/>
            </p:nvSpPr>
            <p:spPr>
              <a:xfrm rot="10800000">
                <a:off x="209441" y="4851824"/>
                <a:ext cx="58054" cy="49102"/>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6" name="Google Shape;8226;p22"/>
              <p:cNvSpPr/>
              <p:nvPr/>
            </p:nvSpPr>
            <p:spPr>
              <a:xfrm rot="10800000">
                <a:off x="4463793" y="4901015"/>
                <a:ext cx="45" cy="45"/>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7" name="Google Shape;8227;p22"/>
              <p:cNvSpPr/>
              <p:nvPr/>
            </p:nvSpPr>
            <p:spPr>
              <a:xfrm rot="10800000">
                <a:off x="3639492" y="4891884"/>
                <a:ext cx="9176" cy="9355"/>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8" name="Google Shape;8228;p22"/>
              <p:cNvSpPr/>
              <p:nvPr/>
            </p:nvSpPr>
            <p:spPr>
              <a:xfrm rot="10800000">
                <a:off x="398418" y="4859075"/>
                <a:ext cx="45163" cy="43820"/>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9" name="Google Shape;8229;p22"/>
              <p:cNvSpPr/>
              <p:nvPr/>
            </p:nvSpPr>
            <p:spPr>
              <a:xfrm rot="10800000">
                <a:off x="918932" y="4870936"/>
                <a:ext cx="39881" cy="34152"/>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0" name="Google Shape;8230;p22"/>
              <p:cNvSpPr/>
              <p:nvPr/>
            </p:nvSpPr>
            <p:spPr>
              <a:xfrm rot="10800000">
                <a:off x="2571159" y="4887229"/>
                <a:ext cx="22201" cy="18396"/>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1" name="Google Shape;8231;p22"/>
              <p:cNvSpPr/>
              <p:nvPr/>
            </p:nvSpPr>
            <p:spPr>
              <a:xfrm rot="10800000">
                <a:off x="3045660" y="4897390"/>
                <a:ext cx="16337" cy="10026"/>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2" name="Google Shape;8232;p22"/>
              <p:cNvSpPr/>
              <p:nvPr/>
            </p:nvSpPr>
            <p:spPr>
              <a:xfrm rot="10800000">
                <a:off x="1978223" y="4890362"/>
                <a:ext cx="26453" cy="2264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3" name="Google Shape;8233;p22"/>
              <p:cNvSpPr/>
              <p:nvPr/>
            </p:nvSpPr>
            <p:spPr>
              <a:xfrm rot="10800000">
                <a:off x="695490" y="4877292"/>
                <a:ext cx="51026" cy="37509"/>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4" name="Google Shape;8234;p22"/>
              <p:cNvSpPr/>
              <p:nvPr/>
            </p:nvSpPr>
            <p:spPr>
              <a:xfrm rot="10800000">
                <a:off x="112222" y="4865834"/>
                <a:ext cx="59889" cy="51653"/>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5" name="Google Shape;8235;p22"/>
              <p:cNvSpPr/>
              <p:nvPr/>
            </p:nvSpPr>
            <p:spPr>
              <a:xfrm rot="10800000">
                <a:off x="3522131" y="4909206"/>
                <a:ext cx="10877" cy="1025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6" name="Google Shape;8236;p22"/>
              <p:cNvSpPr/>
              <p:nvPr/>
            </p:nvSpPr>
            <p:spPr>
              <a:xfrm rot="10800000">
                <a:off x="1035532" y="4890049"/>
                <a:ext cx="38941" cy="3267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7" name="Google Shape;8237;p22"/>
              <p:cNvSpPr/>
              <p:nvPr/>
            </p:nvSpPr>
            <p:spPr>
              <a:xfrm rot="10800000">
                <a:off x="1860236" y="4903746"/>
                <a:ext cx="24663" cy="23947"/>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8" name="Google Shape;8238;p22"/>
              <p:cNvSpPr/>
              <p:nvPr/>
            </p:nvSpPr>
            <p:spPr>
              <a:xfrm rot="10800000">
                <a:off x="2455947" y="4912608"/>
                <a:ext cx="20097" cy="19202"/>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9" name="Google Shape;8239;p22"/>
              <p:cNvSpPr/>
              <p:nvPr/>
            </p:nvSpPr>
            <p:spPr>
              <a:xfrm rot="10800000">
                <a:off x="597421" y="4894570"/>
                <a:ext cx="47132" cy="39881"/>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0" name="Google Shape;8240;p22"/>
              <p:cNvSpPr/>
              <p:nvPr/>
            </p:nvSpPr>
            <p:spPr>
              <a:xfrm rot="10800000">
                <a:off x="2930000" y="4919053"/>
                <a:ext cx="18262" cy="15711"/>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1" name="Google Shape;8241;p22"/>
              <p:cNvSpPr/>
              <p:nvPr/>
            </p:nvSpPr>
            <p:spPr>
              <a:xfrm rot="10800000">
                <a:off x="-227238" y="4880067"/>
                <a:ext cx="66021" cy="55681"/>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2" name="Google Shape;8242;p22"/>
              <p:cNvSpPr/>
              <p:nvPr/>
            </p:nvSpPr>
            <p:spPr>
              <a:xfrm rot="10800000">
                <a:off x="1153027" y="4904596"/>
                <a:ext cx="32406" cy="31332"/>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3" name="Google Shape;8243;p22"/>
              <p:cNvSpPr/>
              <p:nvPr/>
            </p:nvSpPr>
            <p:spPr>
              <a:xfrm rot="10800000">
                <a:off x="-345897" y="4879709"/>
                <a:ext cx="68080" cy="57785"/>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4" name="Google Shape;8244;p22"/>
              <p:cNvSpPr/>
              <p:nvPr/>
            </p:nvSpPr>
            <p:spPr>
              <a:xfrm rot="10800000">
                <a:off x="1742293" y="4913772"/>
                <a:ext cx="30123" cy="25827"/>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5" name="Google Shape;8245;p22"/>
              <p:cNvSpPr/>
              <p:nvPr/>
            </p:nvSpPr>
            <p:spPr>
              <a:xfrm rot="10800000">
                <a:off x="3405844" y="4930020"/>
                <a:ext cx="12399" cy="11280"/>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6" name="Google Shape;8246;p22"/>
              <p:cNvSpPr/>
              <p:nvPr/>
            </p:nvSpPr>
            <p:spPr>
              <a:xfrm rot="10800000">
                <a:off x="281639" y="4813107"/>
                <a:ext cx="94488" cy="128954"/>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7" name="Google Shape;8247;p22"/>
              <p:cNvSpPr/>
              <p:nvPr/>
            </p:nvSpPr>
            <p:spPr>
              <a:xfrm rot="10800000">
                <a:off x="-108176" y="4888303"/>
                <a:ext cx="64454" cy="54652"/>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8" name="Google Shape;8248;p22"/>
              <p:cNvSpPr/>
              <p:nvPr/>
            </p:nvSpPr>
            <p:spPr>
              <a:xfrm rot="10800000">
                <a:off x="816029" y="4906431"/>
                <a:ext cx="43507" cy="36882"/>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9" name="Google Shape;8249;p22"/>
              <p:cNvSpPr/>
              <p:nvPr/>
            </p:nvSpPr>
            <p:spPr>
              <a:xfrm rot="10800000">
                <a:off x="502709" y="4901866"/>
                <a:ext cx="49863" cy="4292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0" name="Google Shape;8250;p22"/>
              <p:cNvSpPr/>
              <p:nvPr/>
            </p:nvSpPr>
            <p:spPr>
              <a:xfrm rot="10800000">
                <a:off x="1270522" y="4914622"/>
                <a:ext cx="36211" cy="30482"/>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1" name="Google Shape;8251;p22"/>
              <p:cNvSpPr/>
              <p:nvPr/>
            </p:nvSpPr>
            <p:spPr>
              <a:xfrm rot="10800000">
                <a:off x="-463168" y="4887945"/>
                <a:ext cx="68751" cy="58725"/>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2" name="Google Shape;8252;p22"/>
              <p:cNvSpPr/>
              <p:nvPr/>
            </p:nvSpPr>
            <p:spPr>
              <a:xfrm rot="10800000">
                <a:off x="1625111" y="4920978"/>
                <a:ext cx="31645" cy="26543"/>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3" name="Google Shape;8253;p22"/>
              <p:cNvSpPr/>
              <p:nvPr/>
            </p:nvSpPr>
            <p:spPr>
              <a:xfrm rot="10800000">
                <a:off x="1388912" y="4921023"/>
                <a:ext cx="34376" cy="29139"/>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4" name="Google Shape;8254;p22"/>
              <p:cNvSpPr/>
              <p:nvPr/>
            </p:nvSpPr>
            <p:spPr>
              <a:xfrm rot="10800000">
                <a:off x="225420" y="4901060"/>
                <a:ext cx="58725" cy="49281"/>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5" name="Google Shape;8255;p22"/>
              <p:cNvSpPr/>
              <p:nvPr/>
            </p:nvSpPr>
            <p:spPr>
              <a:xfrm rot="10800000">
                <a:off x="1507303" y="4922813"/>
                <a:ext cx="32585" cy="28288"/>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6" name="Google Shape;8256;p22"/>
              <p:cNvSpPr/>
              <p:nvPr/>
            </p:nvSpPr>
            <p:spPr>
              <a:xfrm rot="10800000">
                <a:off x="2339795" y="4934719"/>
                <a:ext cx="24618" cy="20545"/>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7" name="Google Shape;8257;p22"/>
              <p:cNvSpPr/>
              <p:nvPr/>
            </p:nvSpPr>
            <p:spPr>
              <a:xfrm rot="10800000">
                <a:off x="4239724" y="4952982"/>
                <a:ext cx="4655" cy="2730"/>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8" name="Google Shape;8258;p22"/>
              <p:cNvSpPr/>
              <p:nvPr/>
            </p:nvSpPr>
            <p:spPr>
              <a:xfrm rot="10800000">
                <a:off x="4121333" y="4951102"/>
                <a:ext cx="5505" cy="4610"/>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9" name="Google Shape;8259;p22"/>
              <p:cNvSpPr/>
              <p:nvPr/>
            </p:nvSpPr>
            <p:spPr>
              <a:xfrm rot="10800000">
                <a:off x="8379" y="4903477"/>
                <a:ext cx="63559" cy="54070"/>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0" name="Google Shape;8260;p22"/>
              <p:cNvSpPr/>
              <p:nvPr/>
            </p:nvSpPr>
            <p:spPr>
              <a:xfrm rot="10800000">
                <a:off x="4358114" y="4958263"/>
                <a:ext cx="2775" cy="2909"/>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1" name="Google Shape;8261;p22"/>
              <p:cNvSpPr/>
              <p:nvPr/>
            </p:nvSpPr>
            <p:spPr>
              <a:xfrm rot="10800000">
                <a:off x="4003838" y="4954727"/>
                <a:ext cx="7341" cy="6445"/>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2" name="Google Shape;8262;p22"/>
              <p:cNvSpPr/>
              <p:nvPr/>
            </p:nvSpPr>
            <p:spPr>
              <a:xfrm rot="10800000">
                <a:off x="2812147" y="4944746"/>
                <a:ext cx="20455" cy="17456"/>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3" name="Google Shape;8263;p22"/>
              <p:cNvSpPr/>
              <p:nvPr/>
            </p:nvSpPr>
            <p:spPr>
              <a:xfrm rot="10800000">
                <a:off x="3290677" y="4952758"/>
                <a:ext cx="12801" cy="12980"/>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4" name="Google Shape;8264;p22"/>
              <p:cNvSpPr/>
              <p:nvPr/>
            </p:nvSpPr>
            <p:spPr>
              <a:xfrm rot="10800000">
                <a:off x="931689" y="4932840"/>
                <a:ext cx="41672" cy="35137"/>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5" name="Google Shape;8265;p22"/>
              <p:cNvSpPr/>
              <p:nvPr/>
            </p:nvSpPr>
            <p:spPr>
              <a:xfrm rot="10800000">
                <a:off x="710350" y="4929259"/>
                <a:ext cx="46237" cy="39389"/>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6" name="Google Shape;8266;p22"/>
              <p:cNvSpPr/>
              <p:nvPr/>
            </p:nvSpPr>
            <p:spPr>
              <a:xfrm rot="10800000">
                <a:off x="4474714" y="4969319"/>
                <a:ext cx="2775" cy="16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7" name="Google Shape;8267;p22"/>
              <p:cNvSpPr/>
              <p:nvPr/>
            </p:nvSpPr>
            <p:spPr>
              <a:xfrm rot="10800000">
                <a:off x="3885582" y="4965514"/>
                <a:ext cx="8102" cy="5729"/>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8" name="Google Shape;8268;p22"/>
              <p:cNvSpPr/>
              <p:nvPr/>
            </p:nvSpPr>
            <p:spPr>
              <a:xfrm rot="10800000">
                <a:off x="2223687" y="4955891"/>
                <a:ext cx="22828" cy="2193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9" name="Google Shape;8269;p22"/>
              <p:cNvSpPr/>
              <p:nvPr/>
            </p:nvSpPr>
            <p:spPr>
              <a:xfrm rot="10800000">
                <a:off x="124979" y="4925991"/>
                <a:ext cx="60829" cy="52503"/>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0" name="Google Shape;8270;p22"/>
              <p:cNvSpPr/>
              <p:nvPr/>
            </p:nvSpPr>
            <p:spPr>
              <a:xfrm rot="10800000">
                <a:off x="613221" y="4941926"/>
                <a:ext cx="48923" cy="41134"/>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1" name="Google Shape;8271;p22"/>
              <p:cNvSpPr/>
              <p:nvPr/>
            </p:nvSpPr>
            <p:spPr>
              <a:xfrm rot="10800000">
                <a:off x="3768132" y="4976570"/>
                <a:ext cx="9847" cy="9265"/>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2" name="Google Shape;8272;p22"/>
              <p:cNvSpPr/>
              <p:nvPr/>
            </p:nvSpPr>
            <p:spPr>
              <a:xfrm rot="10800000">
                <a:off x="4593104" y="4986641"/>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3" name="Google Shape;8273;p22"/>
              <p:cNvSpPr/>
              <p:nvPr/>
            </p:nvSpPr>
            <p:spPr>
              <a:xfrm rot="10800000">
                <a:off x="337186" y="4938435"/>
                <a:ext cx="58098" cy="49191"/>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4" name="Google Shape;8274;p22"/>
              <p:cNvSpPr/>
              <p:nvPr/>
            </p:nvSpPr>
            <p:spPr>
              <a:xfrm rot="10800000">
                <a:off x="527282" y="4944701"/>
                <a:ext cx="50803" cy="43686"/>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5" name="Google Shape;8275;p22"/>
              <p:cNvSpPr/>
              <p:nvPr/>
            </p:nvSpPr>
            <p:spPr>
              <a:xfrm rot="10800000">
                <a:off x="2700471" y="4971109"/>
                <a:ext cx="20679" cy="17367"/>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6" name="Google Shape;8276;p22"/>
              <p:cNvSpPr/>
              <p:nvPr/>
            </p:nvSpPr>
            <p:spPr>
              <a:xfrm rot="10800000">
                <a:off x="1048289" y="4954727"/>
                <a:ext cx="39836" cy="34197"/>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7" name="Google Shape;8277;p22"/>
              <p:cNvSpPr/>
              <p:nvPr/>
            </p:nvSpPr>
            <p:spPr>
              <a:xfrm rot="10800000">
                <a:off x="3172287" y="4976615"/>
                <a:ext cx="20052" cy="14592"/>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8" name="Google Shape;8278;p22"/>
              <p:cNvSpPr/>
              <p:nvPr/>
            </p:nvSpPr>
            <p:spPr>
              <a:xfrm rot="10800000">
                <a:off x="2106640" y="4972945"/>
                <a:ext cx="27035" cy="22828"/>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9" name="Google Shape;8279;p22"/>
              <p:cNvSpPr/>
              <p:nvPr/>
            </p:nvSpPr>
            <p:spPr>
              <a:xfrm rot="10800000">
                <a:off x="825115" y="4961978"/>
                <a:ext cx="43775" cy="37643"/>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0" name="Google Shape;8280;p22"/>
              <p:cNvSpPr/>
              <p:nvPr/>
            </p:nvSpPr>
            <p:spPr>
              <a:xfrm rot="10800000">
                <a:off x="3650458" y="4993892"/>
                <a:ext cx="11861" cy="10161"/>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1" name="Google Shape;8281;p22"/>
              <p:cNvSpPr/>
              <p:nvPr/>
            </p:nvSpPr>
            <p:spPr>
              <a:xfrm rot="10800000">
                <a:off x="239967" y="4954190"/>
                <a:ext cx="59665" cy="50803"/>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2" name="Google Shape;8282;p22"/>
              <p:cNvSpPr/>
              <p:nvPr/>
            </p:nvSpPr>
            <p:spPr>
              <a:xfrm rot="10800000">
                <a:off x="1164844" y="4972945"/>
                <a:ext cx="38315" cy="3289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3" name="Google Shape;8283;p22"/>
              <p:cNvSpPr/>
              <p:nvPr/>
            </p:nvSpPr>
            <p:spPr>
              <a:xfrm rot="10800000">
                <a:off x="1989592" y="4987984"/>
                <a:ext cx="25558" cy="23991"/>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4" name="Google Shape;8284;p22"/>
              <p:cNvSpPr/>
              <p:nvPr/>
            </p:nvSpPr>
            <p:spPr>
              <a:xfrm rot="10800000">
                <a:off x="2584811" y="4994832"/>
                <a:ext cx="21888" cy="19157"/>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5" name="Google Shape;8285;p22"/>
              <p:cNvSpPr/>
              <p:nvPr/>
            </p:nvSpPr>
            <p:spPr>
              <a:xfrm rot="10800000">
                <a:off x="3056895" y="5002979"/>
                <a:ext cx="21306" cy="14681"/>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6" name="Google Shape;8286;p22"/>
              <p:cNvSpPr/>
              <p:nvPr/>
            </p:nvSpPr>
            <p:spPr>
              <a:xfrm rot="10800000">
                <a:off x="1282339" y="4987536"/>
                <a:ext cx="36479" cy="319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7" name="Google Shape;8287;p22"/>
              <p:cNvSpPr/>
              <p:nvPr/>
            </p:nvSpPr>
            <p:spPr>
              <a:xfrm rot="10800000">
                <a:off x="727673" y="4979211"/>
                <a:ext cx="53802" cy="4028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8" name="Google Shape;8288;p22"/>
              <p:cNvSpPr/>
              <p:nvPr/>
            </p:nvSpPr>
            <p:spPr>
              <a:xfrm rot="10800000">
                <a:off x="1871649" y="4997518"/>
                <a:ext cx="29855" cy="24976"/>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9" name="Google Shape;8289;p22"/>
              <p:cNvSpPr/>
              <p:nvPr/>
            </p:nvSpPr>
            <p:spPr>
              <a:xfrm rot="10800000">
                <a:off x="-99985" y="4968469"/>
                <a:ext cx="66245" cy="5648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0" name="Google Shape;8290;p22"/>
              <p:cNvSpPr/>
              <p:nvPr/>
            </p:nvSpPr>
            <p:spPr>
              <a:xfrm rot="10800000">
                <a:off x="3535693" y="5013945"/>
                <a:ext cx="11861" cy="11145"/>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1" name="Google Shape;8291;p22"/>
              <p:cNvSpPr/>
              <p:nvPr/>
            </p:nvSpPr>
            <p:spPr>
              <a:xfrm rot="10800000">
                <a:off x="-218420" y="4968469"/>
                <a:ext cx="68125" cy="57382"/>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2" name="Google Shape;8292;p22"/>
              <p:cNvSpPr/>
              <p:nvPr/>
            </p:nvSpPr>
            <p:spPr>
              <a:xfrm rot="10800000">
                <a:off x="939880" y="4991117"/>
                <a:ext cx="42567" cy="36435"/>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3" name="Google Shape;8293;p22"/>
              <p:cNvSpPr/>
              <p:nvPr/>
            </p:nvSpPr>
            <p:spPr>
              <a:xfrm rot="10800000">
                <a:off x="1399207" y="4998055"/>
                <a:ext cx="36211" cy="30526"/>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4" name="Google Shape;8294;p22"/>
              <p:cNvSpPr/>
              <p:nvPr/>
            </p:nvSpPr>
            <p:spPr>
              <a:xfrm rot="10800000">
                <a:off x="408265" y="4898867"/>
                <a:ext cx="96324" cy="129714"/>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5" name="Google Shape;8295;p22"/>
              <p:cNvSpPr/>
              <p:nvPr/>
            </p:nvSpPr>
            <p:spPr>
              <a:xfrm rot="10800000">
                <a:off x="631125" y="4986641"/>
                <a:ext cx="50758" cy="42880"/>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6" name="Google Shape;8296;p22"/>
              <p:cNvSpPr/>
              <p:nvPr/>
            </p:nvSpPr>
            <p:spPr>
              <a:xfrm rot="10800000">
                <a:off x="1754154" y="5003874"/>
                <a:ext cx="30750" cy="26543"/>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7" name="Google Shape;8297;p22"/>
              <p:cNvSpPr/>
              <p:nvPr/>
            </p:nvSpPr>
            <p:spPr>
              <a:xfrm rot="10800000">
                <a:off x="18405" y="4976615"/>
                <a:ext cx="64454" cy="54697"/>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8" name="Google Shape;8298;p22"/>
              <p:cNvSpPr/>
              <p:nvPr/>
            </p:nvSpPr>
            <p:spPr>
              <a:xfrm rot="10800000">
                <a:off x="1635272" y="5004814"/>
                <a:ext cx="29184" cy="28109"/>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9" name="Google Shape;8299;p22"/>
              <p:cNvSpPr/>
              <p:nvPr/>
            </p:nvSpPr>
            <p:spPr>
              <a:xfrm rot="10800000">
                <a:off x="1517329" y="5003918"/>
                <a:ext cx="34644" cy="29184"/>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0" name="Google Shape;8300;p22"/>
              <p:cNvSpPr/>
              <p:nvPr/>
            </p:nvSpPr>
            <p:spPr>
              <a:xfrm rot="10800000">
                <a:off x="-335915" y="4977197"/>
                <a:ext cx="69020" cy="58680"/>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1" name="Google Shape;8301;p22"/>
              <p:cNvSpPr/>
              <p:nvPr/>
            </p:nvSpPr>
            <p:spPr>
              <a:xfrm rot="10800000">
                <a:off x="353568" y="4987581"/>
                <a:ext cx="58994" cy="50131"/>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2" name="Google Shape;8302;p22"/>
              <p:cNvSpPr/>
              <p:nvPr/>
            </p:nvSpPr>
            <p:spPr>
              <a:xfrm rot="10800000">
                <a:off x="2469106" y="5017615"/>
                <a:ext cx="23768" cy="20545"/>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3" name="Google Shape;8303;p22"/>
              <p:cNvSpPr/>
              <p:nvPr/>
            </p:nvSpPr>
            <p:spPr>
              <a:xfrm rot="10800000">
                <a:off x="4369080" y="5037399"/>
                <a:ext cx="4566" cy="3939"/>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4" name="Google Shape;8304;p22"/>
              <p:cNvSpPr/>
              <p:nvPr/>
            </p:nvSpPr>
            <p:spPr>
              <a:xfrm rot="10800000">
                <a:off x="4251361" y="5037041"/>
                <a:ext cx="5774" cy="429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5" name="Google Shape;8305;p22"/>
              <p:cNvSpPr/>
              <p:nvPr/>
            </p:nvSpPr>
            <p:spPr>
              <a:xfrm rot="10800000">
                <a:off x="2944547" y="5028536"/>
                <a:ext cx="17367" cy="16427"/>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6" name="Google Shape;8306;p22"/>
              <p:cNvSpPr/>
              <p:nvPr/>
            </p:nvSpPr>
            <p:spPr>
              <a:xfrm rot="10800000">
                <a:off x="4133150" y="5039458"/>
                <a:ext cx="8236" cy="6401"/>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7" name="Google Shape;8307;p22"/>
              <p:cNvSpPr/>
              <p:nvPr/>
            </p:nvSpPr>
            <p:spPr>
              <a:xfrm rot="10800000">
                <a:off x="135900" y="4992102"/>
                <a:ext cx="63559" cy="53802"/>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8" name="Google Shape;8308;p22"/>
              <p:cNvSpPr/>
              <p:nvPr/>
            </p:nvSpPr>
            <p:spPr>
              <a:xfrm rot="10800000">
                <a:off x="4487471" y="5044023"/>
                <a:ext cx="2775" cy="2775"/>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9" name="Google Shape;8309;p22"/>
              <p:cNvSpPr/>
              <p:nvPr/>
            </p:nvSpPr>
            <p:spPr>
              <a:xfrm rot="10800000">
                <a:off x="3419989" y="5036056"/>
                <a:ext cx="12801" cy="13473"/>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0" name="Google Shape;8310;p22"/>
              <p:cNvSpPr/>
              <p:nvPr/>
            </p:nvSpPr>
            <p:spPr>
              <a:xfrm rot="10800000">
                <a:off x="1055540" y="5016630"/>
                <a:ext cx="40776" cy="34958"/>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1" name="Google Shape;8311;p22"/>
              <p:cNvSpPr/>
              <p:nvPr/>
            </p:nvSpPr>
            <p:spPr>
              <a:xfrm rot="10800000">
                <a:off x="839707" y="5014795"/>
                <a:ext cx="45297" cy="38538"/>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2" name="Google Shape;8312;p22"/>
              <p:cNvSpPr/>
              <p:nvPr/>
            </p:nvSpPr>
            <p:spPr>
              <a:xfrm rot="10800000">
                <a:off x="-452471" y="4994519"/>
                <a:ext cx="69915" cy="59576"/>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3" name="Google Shape;8313;p22"/>
              <p:cNvSpPr/>
              <p:nvPr/>
            </p:nvSpPr>
            <p:spPr>
              <a:xfrm rot="10800000">
                <a:off x="4015655" y="5048544"/>
                <a:ext cx="8281" cy="7341"/>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4" name="Google Shape;8314;p22"/>
              <p:cNvSpPr/>
              <p:nvPr/>
            </p:nvSpPr>
            <p:spPr>
              <a:xfrm rot="10800000">
                <a:off x="4604966" y="5055840"/>
                <a:ext cx="1880" cy="1880"/>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5" name="Google Shape;8315;p22"/>
              <p:cNvSpPr/>
              <p:nvPr/>
            </p:nvSpPr>
            <p:spPr>
              <a:xfrm rot="10800000">
                <a:off x="2352551" y="5037623"/>
                <a:ext cx="25558" cy="21888"/>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6" name="Google Shape;8316;p22"/>
              <p:cNvSpPr/>
              <p:nvPr/>
            </p:nvSpPr>
            <p:spPr>
              <a:xfrm rot="10800000">
                <a:off x="252500" y="5013452"/>
                <a:ext cx="61724" cy="52503"/>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7" name="Google Shape;8317;p22"/>
              <p:cNvSpPr/>
              <p:nvPr/>
            </p:nvSpPr>
            <p:spPr>
              <a:xfrm rot="10800000">
                <a:off x="742264" y="5026701"/>
                <a:ext cx="48923" cy="41582"/>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8" name="Google Shape;8318;p22"/>
              <p:cNvSpPr/>
              <p:nvPr/>
            </p:nvSpPr>
            <p:spPr>
              <a:xfrm rot="10800000">
                <a:off x="3897981" y="5063494"/>
                <a:ext cx="10384" cy="6983"/>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9" name="Google Shape;8319;p22"/>
              <p:cNvSpPr/>
              <p:nvPr/>
            </p:nvSpPr>
            <p:spPr>
              <a:xfrm rot="10800000">
                <a:off x="2829827" y="5054005"/>
                <a:ext cx="18217" cy="17501"/>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0" name="Google Shape;8320;p22"/>
              <p:cNvSpPr/>
              <p:nvPr/>
            </p:nvSpPr>
            <p:spPr>
              <a:xfrm rot="10800000">
                <a:off x="4722461" y="5072222"/>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1" name="Google Shape;8321;p22"/>
              <p:cNvSpPr/>
              <p:nvPr/>
            </p:nvSpPr>
            <p:spPr>
              <a:xfrm rot="10800000">
                <a:off x="1171244" y="5038473"/>
                <a:ext cx="40732" cy="34062"/>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2" name="Google Shape;8322;p22"/>
              <p:cNvSpPr/>
              <p:nvPr/>
            </p:nvSpPr>
            <p:spPr>
              <a:xfrm rot="10800000">
                <a:off x="465826" y="5025359"/>
                <a:ext cx="56935" cy="48833"/>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3" name="Google Shape;8323;p22"/>
              <p:cNvSpPr/>
              <p:nvPr/>
            </p:nvSpPr>
            <p:spPr>
              <a:xfrm rot="10800000">
                <a:off x="655698" y="5030327"/>
                <a:ext cx="50847" cy="44133"/>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4" name="Google Shape;8324;p22"/>
              <p:cNvSpPr/>
              <p:nvPr/>
            </p:nvSpPr>
            <p:spPr>
              <a:xfrm rot="10800000">
                <a:off x="3304329" y="5061525"/>
                <a:ext cx="14637" cy="13473"/>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5" name="Google Shape;8325;p22"/>
              <p:cNvSpPr/>
              <p:nvPr/>
            </p:nvSpPr>
            <p:spPr>
              <a:xfrm rot="10800000">
                <a:off x="2235951" y="5055840"/>
                <a:ext cx="27393" cy="22738"/>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6" name="Google Shape;8326;p22"/>
              <p:cNvSpPr/>
              <p:nvPr/>
            </p:nvSpPr>
            <p:spPr>
              <a:xfrm rot="10800000">
                <a:off x="952950" y="5046664"/>
                <a:ext cx="51071" cy="37464"/>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7" name="Google Shape;8327;p22"/>
              <p:cNvSpPr/>
              <p:nvPr/>
            </p:nvSpPr>
            <p:spPr>
              <a:xfrm rot="10800000">
                <a:off x="3780665" y="5077728"/>
                <a:ext cx="11011" cy="10026"/>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8" name="Google Shape;8328;p22"/>
              <p:cNvSpPr/>
              <p:nvPr/>
            </p:nvSpPr>
            <p:spPr>
              <a:xfrm rot="10800000">
                <a:off x="1288113" y="5056735"/>
                <a:ext cx="44089" cy="32854"/>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9" name="Google Shape;8329;p22"/>
              <p:cNvSpPr/>
              <p:nvPr/>
            </p:nvSpPr>
            <p:spPr>
              <a:xfrm rot="10800000">
                <a:off x="367489" y="5041651"/>
                <a:ext cx="59665" cy="50758"/>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0" name="Google Shape;8330;p22"/>
              <p:cNvSpPr/>
              <p:nvPr/>
            </p:nvSpPr>
            <p:spPr>
              <a:xfrm rot="10800000">
                <a:off x="2118456" y="5069134"/>
                <a:ext cx="28288" cy="24215"/>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1" name="Google Shape;8331;p22"/>
              <p:cNvSpPr/>
              <p:nvPr/>
            </p:nvSpPr>
            <p:spPr>
              <a:xfrm rot="10800000">
                <a:off x="2714123" y="5077728"/>
                <a:ext cx="22828" cy="19605"/>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2" name="Google Shape;8332;p22"/>
              <p:cNvSpPr/>
              <p:nvPr/>
            </p:nvSpPr>
            <p:spPr>
              <a:xfrm rot="10800000">
                <a:off x="3188669" y="5086098"/>
                <a:ext cx="15532" cy="15353"/>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3" name="Google Shape;8333;p22"/>
              <p:cNvSpPr/>
              <p:nvPr/>
            </p:nvSpPr>
            <p:spPr>
              <a:xfrm rot="10800000">
                <a:off x="1406235" y="5071327"/>
                <a:ext cx="37106" cy="31377"/>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4" name="Google Shape;8334;p22"/>
              <p:cNvSpPr/>
              <p:nvPr/>
            </p:nvSpPr>
            <p:spPr>
              <a:xfrm rot="10800000">
                <a:off x="855194" y="5064882"/>
                <a:ext cx="46506" cy="39299"/>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5" name="Google Shape;8335;p22"/>
              <p:cNvSpPr/>
              <p:nvPr/>
            </p:nvSpPr>
            <p:spPr>
              <a:xfrm rot="10800000">
                <a:off x="1997559" y="5080145"/>
                <a:ext cx="28960" cy="24976"/>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6" name="Google Shape;8336;p22"/>
              <p:cNvSpPr/>
              <p:nvPr/>
            </p:nvSpPr>
            <p:spPr>
              <a:xfrm rot="10800000">
                <a:off x="3665005" y="5097691"/>
                <a:ext cx="12578" cy="11996"/>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7" name="Google Shape;8337;p22"/>
              <p:cNvSpPr/>
              <p:nvPr/>
            </p:nvSpPr>
            <p:spPr>
              <a:xfrm rot="10800000">
                <a:off x="1068296" y="5074997"/>
                <a:ext cx="42880" cy="36658"/>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8" name="Google Shape;8338;p22"/>
              <p:cNvSpPr/>
              <p:nvPr/>
            </p:nvSpPr>
            <p:spPr>
              <a:xfrm rot="10800000">
                <a:off x="1529190" y="5081309"/>
                <a:ext cx="35316" cy="30482"/>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9" name="Google Shape;8339;p22"/>
              <p:cNvSpPr/>
              <p:nvPr/>
            </p:nvSpPr>
            <p:spPr>
              <a:xfrm rot="10800000">
                <a:off x="1878945" y="5086814"/>
                <a:ext cx="31601" cy="26498"/>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0" name="Google Shape;8340;p22"/>
              <p:cNvSpPr/>
              <p:nvPr/>
            </p:nvSpPr>
            <p:spPr>
              <a:xfrm rot="10800000">
                <a:off x="27536" y="5057272"/>
                <a:ext cx="66245" cy="5604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1" name="Google Shape;8341;p22"/>
              <p:cNvSpPr/>
              <p:nvPr/>
            </p:nvSpPr>
            <p:spPr>
              <a:xfrm rot="10800000">
                <a:off x="539009" y="4985477"/>
                <a:ext cx="93056" cy="129043"/>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2" name="Google Shape;8342;p22"/>
              <p:cNvSpPr/>
              <p:nvPr/>
            </p:nvSpPr>
            <p:spPr>
              <a:xfrm rot="10800000">
                <a:off x="-90899" y="5057317"/>
                <a:ext cx="68125" cy="57785"/>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3" name="Google Shape;8343;p22"/>
              <p:cNvSpPr/>
              <p:nvPr/>
            </p:nvSpPr>
            <p:spPr>
              <a:xfrm rot="10800000">
                <a:off x="758646" y="5072222"/>
                <a:ext cx="50758" cy="43104"/>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4" name="Google Shape;8344;p22"/>
              <p:cNvSpPr/>
              <p:nvPr/>
            </p:nvSpPr>
            <p:spPr>
              <a:xfrm rot="10800000">
                <a:off x="1642120" y="5087620"/>
                <a:ext cx="34376" cy="2882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5" name="Google Shape;8345;p22"/>
              <p:cNvSpPr/>
              <p:nvPr/>
            </p:nvSpPr>
            <p:spPr>
              <a:xfrm rot="10800000">
                <a:off x="1760510" y="5089455"/>
                <a:ext cx="32854" cy="27483"/>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6" name="Google Shape;8346;p22"/>
              <p:cNvSpPr/>
              <p:nvPr/>
            </p:nvSpPr>
            <p:spPr>
              <a:xfrm rot="10800000">
                <a:off x="145926" y="5064971"/>
                <a:ext cx="64454" cy="54697"/>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7" name="Google Shape;8347;p22"/>
              <p:cNvSpPr/>
              <p:nvPr/>
            </p:nvSpPr>
            <p:spPr>
              <a:xfrm rot="10800000">
                <a:off x="2598463" y="5100466"/>
                <a:ext cx="20097" cy="20232"/>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8" name="Google Shape;8348;p22"/>
              <p:cNvSpPr/>
              <p:nvPr/>
            </p:nvSpPr>
            <p:spPr>
              <a:xfrm rot="10800000">
                <a:off x="481358" y="5075042"/>
                <a:ext cx="58725" cy="49236"/>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9" name="Google Shape;8349;p22"/>
              <p:cNvSpPr/>
              <p:nvPr/>
            </p:nvSpPr>
            <p:spPr>
              <a:xfrm rot="10800000">
                <a:off x="-208125" y="5066224"/>
                <a:ext cx="68751" cy="58054"/>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0" name="Google Shape;8350;p22"/>
              <p:cNvSpPr/>
              <p:nvPr/>
            </p:nvSpPr>
            <p:spPr>
              <a:xfrm rot="10800000">
                <a:off x="4380494" y="5122219"/>
                <a:ext cx="5013" cy="3894"/>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1" name="Google Shape;8351;p22"/>
              <p:cNvSpPr/>
              <p:nvPr/>
            </p:nvSpPr>
            <p:spPr>
              <a:xfrm rot="10800000">
                <a:off x="4498392" y="5122354"/>
                <a:ext cx="4610" cy="4566"/>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2" name="Google Shape;8352;p22"/>
              <p:cNvSpPr/>
              <p:nvPr/>
            </p:nvSpPr>
            <p:spPr>
              <a:xfrm rot="10800000">
                <a:off x="3073904" y="5111387"/>
                <a:ext cx="19157" cy="17277"/>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3" name="Google Shape;8353;p22"/>
              <p:cNvSpPr/>
              <p:nvPr/>
            </p:nvSpPr>
            <p:spPr>
              <a:xfrm rot="10800000">
                <a:off x="4262507" y="5124144"/>
                <a:ext cx="6401" cy="7341"/>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4" name="Google Shape;8354;p22"/>
              <p:cNvSpPr/>
              <p:nvPr/>
            </p:nvSpPr>
            <p:spPr>
              <a:xfrm rot="10800000">
                <a:off x="4616782" y="5129605"/>
                <a:ext cx="2820" cy="2775"/>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5" name="Google Shape;8355;p22"/>
              <p:cNvSpPr/>
              <p:nvPr/>
            </p:nvSpPr>
            <p:spPr>
              <a:xfrm rot="10800000">
                <a:off x="3549121" y="5123517"/>
                <a:ext cx="14189" cy="9042"/>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6" name="Google Shape;8356;p22"/>
              <p:cNvSpPr/>
              <p:nvPr/>
            </p:nvSpPr>
            <p:spPr>
              <a:xfrm rot="10800000">
                <a:off x="263421" y="5079966"/>
                <a:ext cx="63559" cy="53354"/>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7" name="Google Shape;8357;p22"/>
              <p:cNvSpPr/>
              <p:nvPr/>
            </p:nvSpPr>
            <p:spPr>
              <a:xfrm rot="10800000">
                <a:off x="1184001" y="5100466"/>
                <a:ext cx="41627" cy="35405"/>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8" name="Google Shape;8358;p22"/>
              <p:cNvSpPr/>
              <p:nvPr/>
            </p:nvSpPr>
            <p:spPr>
              <a:xfrm rot="10800000">
                <a:off x="968123" y="5099481"/>
                <a:ext cx="45566" cy="38583"/>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9" name="Google Shape;8359;p22"/>
              <p:cNvSpPr/>
              <p:nvPr/>
            </p:nvSpPr>
            <p:spPr>
              <a:xfrm rot="10800000">
                <a:off x="4144788" y="5135155"/>
                <a:ext cx="8818" cy="5685"/>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0" name="Google Shape;8360;p22"/>
              <p:cNvSpPr/>
              <p:nvPr/>
            </p:nvSpPr>
            <p:spPr>
              <a:xfrm rot="10800000">
                <a:off x="4734277" y="5141466"/>
                <a:ext cx="1880" cy="1880"/>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1" name="Google Shape;8361;p22"/>
              <p:cNvSpPr/>
              <p:nvPr/>
            </p:nvSpPr>
            <p:spPr>
              <a:xfrm rot="10800000">
                <a:off x="-324949" y="5083144"/>
                <a:ext cx="69915" cy="60202"/>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2" name="Google Shape;8362;p22"/>
              <p:cNvSpPr/>
              <p:nvPr/>
            </p:nvSpPr>
            <p:spPr>
              <a:xfrm rot="10800000">
                <a:off x="2481415" y="5121637"/>
                <a:ext cx="23320" cy="2193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3" name="Google Shape;8363;p22"/>
              <p:cNvSpPr/>
              <p:nvPr/>
            </p:nvSpPr>
            <p:spPr>
              <a:xfrm rot="10800000">
                <a:off x="870681" y="5112238"/>
                <a:ext cx="48923" cy="41358"/>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4" name="Google Shape;8364;p22"/>
              <p:cNvSpPr/>
              <p:nvPr/>
            </p:nvSpPr>
            <p:spPr>
              <a:xfrm rot="10800000">
                <a:off x="379977" y="5101764"/>
                <a:ext cx="61724" cy="52503"/>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5" name="Google Shape;8365;p22"/>
              <p:cNvSpPr/>
              <p:nvPr/>
            </p:nvSpPr>
            <p:spPr>
              <a:xfrm rot="10800000">
                <a:off x="4027516" y="5145763"/>
                <a:ext cx="9131" cy="8683"/>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6" name="Google Shape;8366;p22"/>
              <p:cNvSpPr/>
              <p:nvPr/>
            </p:nvSpPr>
            <p:spPr>
              <a:xfrm rot="10800000">
                <a:off x="2958244" y="5136811"/>
                <a:ext cx="22246" cy="18352"/>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7" name="Google Shape;8367;p22"/>
              <p:cNvSpPr/>
              <p:nvPr/>
            </p:nvSpPr>
            <p:spPr>
              <a:xfrm rot="10800000">
                <a:off x="1299930" y="5122309"/>
                <a:ext cx="46819" cy="34689"/>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8" name="Google Shape;8368;p22"/>
              <p:cNvSpPr/>
              <p:nvPr/>
            </p:nvSpPr>
            <p:spPr>
              <a:xfrm rot="10800000">
                <a:off x="3433685" y="5144196"/>
                <a:ext cx="13697" cy="1383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9" name="Google Shape;8369;p22"/>
              <p:cNvSpPr/>
              <p:nvPr/>
            </p:nvSpPr>
            <p:spPr>
              <a:xfrm rot="10800000">
                <a:off x="4851772" y="5158788"/>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0" name="Google Shape;8370;p22"/>
              <p:cNvSpPr/>
              <p:nvPr/>
            </p:nvSpPr>
            <p:spPr>
              <a:xfrm rot="10800000">
                <a:off x="784160" y="5116848"/>
                <a:ext cx="50803" cy="43686"/>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1" name="Google Shape;8371;p22"/>
              <p:cNvSpPr/>
              <p:nvPr/>
            </p:nvSpPr>
            <p:spPr>
              <a:xfrm rot="10800000">
                <a:off x="593348" y="5112372"/>
                <a:ext cx="56935" cy="48341"/>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2" name="Google Shape;8372;p22"/>
              <p:cNvSpPr/>
              <p:nvPr/>
            </p:nvSpPr>
            <p:spPr>
              <a:xfrm rot="10800000">
                <a:off x="2365308" y="5138736"/>
                <a:ext cx="26453" cy="23007"/>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3" name="Google Shape;8373;p22"/>
              <p:cNvSpPr/>
              <p:nvPr/>
            </p:nvSpPr>
            <p:spPr>
              <a:xfrm rot="10800000">
                <a:off x="1081993" y="5130545"/>
                <a:ext cx="44357" cy="38180"/>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4" name="Google Shape;8374;p22"/>
              <p:cNvSpPr/>
              <p:nvPr/>
            </p:nvSpPr>
            <p:spPr>
              <a:xfrm rot="10800000">
                <a:off x="-440654" y="5108657"/>
                <a:ext cx="71750" cy="61097"/>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5" name="Google Shape;8375;p22"/>
              <p:cNvSpPr/>
              <p:nvPr/>
            </p:nvSpPr>
            <p:spPr>
              <a:xfrm rot="10800000">
                <a:off x="3909887" y="5164338"/>
                <a:ext cx="11100" cy="8146"/>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6" name="Google Shape;8376;p22"/>
              <p:cNvSpPr/>
              <p:nvPr/>
            </p:nvSpPr>
            <p:spPr>
              <a:xfrm rot="10800000">
                <a:off x="1422617" y="5140571"/>
                <a:ext cx="33749" cy="3289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7" name="Google Shape;8377;p22"/>
              <p:cNvSpPr/>
              <p:nvPr/>
            </p:nvSpPr>
            <p:spPr>
              <a:xfrm rot="10800000">
                <a:off x="2244411" y="5152477"/>
                <a:ext cx="28020" cy="23678"/>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8" name="Google Shape;8378;p22"/>
              <p:cNvSpPr/>
              <p:nvPr/>
            </p:nvSpPr>
            <p:spPr>
              <a:xfrm rot="10800000">
                <a:off x="2843479" y="5161429"/>
                <a:ext cx="21664" cy="1884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9" name="Google Shape;8379;p22"/>
              <p:cNvSpPr/>
              <p:nvPr/>
            </p:nvSpPr>
            <p:spPr>
              <a:xfrm rot="10800000">
                <a:off x="495637" y="5129068"/>
                <a:ext cx="59934" cy="51608"/>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0" name="Google Shape;8380;p22"/>
              <p:cNvSpPr/>
              <p:nvPr/>
            </p:nvSpPr>
            <p:spPr>
              <a:xfrm rot="10800000">
                <a:off x="3317980" y="5169531"/>
                <a:ext cx="18262" cy="14905"/>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1" name="Google Shape;8381;p22"/>
              <p:cNvSpPr/>
              <p:nvPr/>
            </p:nvSpPr>
            <p:spPr>
              <a:xfrm rot="10800000">
                <a:off x="1535546" y="5154223"/>
                <a:ext cx="36479" cy="31824"/>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2" name="Google Shape;8382;p22"/>
              <p:cNvSpPr/>
              <p:nvPr/>
            </p:nvSpPr>
            <p:spPr>
              <a:xfrm rot="10800000">
                <a:off x="2125752" y="5163219"/>
                <a:ext cx="30123" cy="25110"/>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3" name="Google Shape;8383;p22"/>
              <p:cNvSpPr/>
              <p:nvPr/>
            </p:nvSpPr>
            <p:spPr>
              <a:xfrm rot="10800000">
                <a:off x="989966" y="5149612"/>
                <a:ext cx="47132" cy="40015"/>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4" name="Google Shape;8384;p22"/>
              <p:cNvSpPr/>
              <p:nvPr/>
            </p:nvSpPr>
            <p:spPr>
              <a:xfrm rot="10800000">
                <a:off x="3792526" y="5181526"/>
                <a:ext cx="15532" cy="1190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5" name="Google Shape;8385;p22"/>
              <p:cNvSpPr/>
              <p:nvPr/>
            </p:nvSpPr>
            <p:spPr>
              <a:xfrm rot="10800000">
                <a:off x="1657607" y="5165099"/>
                <a:ext cx="35316" cy="29810"/>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6" name="Google Shape;8386;p22"/>
              <p:cNvSpPr/>
              <p:nvPr/>
            </p:nvSpPr>
            <p:spPr>
              <a:xfrm rot="10800000">
                <a:off x="2008481" y="5169710"/>
                <a:ext cx="30795" cy="26498"/>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7" name="Google Shape;8387;p22"/>
              <p:cNvSpPr/>
              <p:nvPr/>
            </p:nvSpPr>
            <p:spPr>
              <a:xfrm rot="10800000">
                <a:off x="1196713" y="5159594"/>
                <a:ext cx="43507" cy="36793"/>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8" name="Google Shape;8388;p22"/>
              <p:cNvSpPr/>
              <p:nvPr/>
            </p:nvSpPr>
            <p:spPr>
              <a:xfrm rot="10800000">
                <a:off x="1894432" y="5172395"/>
                <a:ext cx="31645" cy="27393"/>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9" name="Google Shape;8389;p22"/>
              <p:cNvSpPr/>
              <p:nvPr/>
            </p:nvSpPr>
            <p:spPr>
              <a:xfrm rot="10800000">
                <a:off x="1775997" y="5170560"/>
                <a:ext cx="33525" cy="29228"/>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0" name="Google Shape;8390;p22"/>
              <p:cNvSpPr/>
              <p:nvPr/>
            </p:nvSpPr>
            <p:spPr>
              <a:xfrm rot="10800000">
                <a:off x="666217" y="5071461"/>
                <a:ext cx="94309" cy="129625"/>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1" name="Google Shape;8391;p22"/>
              <p:cNvSpPr/>
              <p:nvPr/>
            </p:nvSpPr>
            <p:spPr>
              <a:xfrm rot="10800000">
                <a:off x="894359" y="5157848"/>
                <a:ext cx="50131" cy="43283"/>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2" name="Google Shape;8392;p22"/>
              <p:cNvSpPr/>
              <p:nvPr/>
            </p:nvSpPr>
            <p:spPr>
              <a:xfrm rot="10800000">
                <a:off x="155684" y="5145987"/>
                <a:ext cx="65976" cy="56084"/>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3" name="Google Shape;8393;p22"/>
              <p:cNvSpPr/>
              <p:nvPr/>
            </p:nvSpPr>
            <p:spPr>
              <a:xfrm rot="10800000">
                <a:off x="794410" y="5157983"/>
                <a:ext cx="53533" cy="45476"/>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4" name="Google Shape;8394;p22"/>
              <p:cNvSpPr/>
              <p:nvPr/>
            </p:nvSpPr>
            <p:spPr>
              <a:xfrm rot="10800000">
                <a:off x="37294" y="5146032"/>
                <a:ext cx="67140" cy="57651"/>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5" name="Google Shape;8395;p22"/>
              <p:cNvSpPr/>
              <p:nvPr/>
            </p:nvSpPr>
            <p:spPr>
              <a:xfrm rot="10800000">
                <a:off x="2726879" y="5184257"/>
                <a:ext cx="22828" cy="20097"/>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6" name="Google Shape;8396;p22"/>
              <p:cNvSpPr/>
              <p:nvPr/>
            </p:nvSpPr>
            <p:spPr>
              <a:xfrm rot="10800000">
                <a:off x="273179" y="5153238"/>
                <a:ext cx="64410" cy="55234"/>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7" name="Google Shape;8397;p22"/>
              <p:cNvSpPr/>
              <p:nvPr/>
            </p:nvSpPr>
            <p:spPr>
              <a:xfrm rot="10800000">
                <a:off x="4510253" y="5206144"/>
                <a:ext cx="5505" cy="5505"/>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8" name="Google Shape;8398;p22"/>
              <p:cNvSpPr/>
              <p:nvPr/>
            </p:nvSpPr>
            <p:spPr>
              <a:xfrm rot="10800000">
                <a:off x="3202589" y="5194999"/>
                <a:ext cx="19829" cy="16651"/>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9" name="Google Shape;8399;p22"/>
              <p:cNvSpPr/>
              <p:nvPr/>
            </p:nvSpPr>
            <p:spPr>
              <a:xfrm rot="10800000">
                <a:off x="4627749" y="5207935"/>
                <a:ext cx="4566" cy="4610"/>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0" name="Google Shape;8400;p22"/>
              <p:cNvSpPr/>
              <p:nvPr/>
            </p:nvSpPr>
            <p:spPr>
              <a:xfrm rot="10800000">
                <a:off x="617473" y="5163085"/>
                <a:ext cx="51071" cy="49952"/>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1" name="Google Shape;8401;p22"/>
              <p:cNvSpPr/>
              <p:nvPr/>
            </p:nvSpPr>
            <p:spPr>
              <a:xfrm rot="10800000">
                <a:off x="-81141" y="5155073"/>
                <a:ext cx="69020" cy="58636"/>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2" name="Google Shape;8402;p22"/>
              <p:cNvSpPr/>
              <p:nvPr/>
            </p:nvSpPr>
            <p:spPr>
              <a:xfrm rot="10800000">
                <a:off x="4391818" y="5209725"/>
                <a:ext cx="7162" cy="6535"/>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3" name="Google Shape;8403;p22"/>
              <p:cNvSpPr/>
              <p:nvPr/>
            </p:nvSpPr>
            <p:spPr>
              <a:xfrm rot="10800000">
                <a:off x="3677762" y="5207308"/>
                <a:ext cx="14905" cy="9042"/>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4" name="Google Shape;8404;p22"/>
              <p:cNvSpPr/>
              <p:nvPr/>
            </p:nvSpPr>
            <p:spPr>
              <a:xfrm rot="10800000">
                <a:off x="4746139" y="5215231"/>
                <a:ext cx="2775" cy="2775"/>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5" name="Google Shape;8405;p22"/>
              <p:cNvSpPr/>
              <p:nvPr/>
            </p:nvSpPr>
            <p:spPr>
              <a:xfrm rot="10800000">
                <a:off x="1313313" y="5184257"/>
                <a:ext cx="41045" cy="35808"/>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6" name="Google Shape;8406;p22"/>
              <p:cNvSpPr/>
              <p:nvPr/>
            </p:nvSpPr>
            <p:spPr>
              <a:xfrm rot="10800000">
                <a:off x="390674" y="5167875"/>
                <a:ext cx="63514" cy="53846"/>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7" name="Google Shape;8407;p22"/>
              <p:cNvSpPr/>
              <p:nvPr/>
            </p:nvSpPr>
            <p:spPr>
              <a:xfrm rot="10800000">
                <a:off x="1102941" y="5184257"/>
                <a:ext cx="45297" cy="38404"/>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8" name="Google Shape;8408;p22"/>
              <p:cNvSpPr/>
              <p:nvPr/>
            </p:nvSpPr>
            <p:spPr>
              <a:xfrm rot="10800000">
                <a:off x="4274323" y="5219483"/>
                <a:ext cx="8549" cy="5819"/>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9" name="Google Shape;8409;p22"/>
              <p:cNvSpPr/>
              <p:nvPr/>
            </p:nvSpPr>
            <p:spPr>
              <a:xfrm rot="10800000">
                <a:off x="2610727" y="5203862"/>
                <a:ext cx="22380" cy="21574"/>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0" name="Google Shape;8410;p22"/>
              <p:cNvSpPr/>
              <p:nvPr/>
            </p:nvSpPr>
            <p:spPr>
              <a:xfrm rot="10800000">
                <a:off x="4863634" y="5227092"/>
                <a:ext cx="1880" cy="1835"/>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1" name="Google Shape;8411;p22"/>
              <p:cNvSpPr/>
              <p:nvPr/>
            </p:nvSpPr>
            <p:spPr>
              <a:xfrm rot="10800000">
                <a:off x="-197696" y="5172395"/>
                <a:ext cx="70542" cy="59486"/>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2" name="Google Shape;8412;p22"/>
              <p:cNvSpPr/>
              <p:nvPr/>
            </p:nvSpPr>
            <p:spPr>
              <a:xfrm rot="10800000">
                <a:off x="3087556" y="5219796"/>
                <a:ext cx="20992" cy="18173"/>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3" name="Google Shape;8413;p22"/>
              <p:cNvSpPr/>
              <p:nvPr/>
            </p:nvSpPr>
            <p:spPr>
              <a:xfrm rot="10800000">
                <a:off x="4156828" y="5229822"/>
                <a:ext cx="10071" cy="9131"/>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4" name="Google Shape;8414;p22"/>
              <p:cNvSpPr/>
              <p:nvPr/>
            </p:nvSpPr>
            <p:spPr>
              <a:xfrm rot="10800000">
                <a:off x="1006393" y="5197908"/>
                <a:ext cx="48027" cy="41045"/>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5" name="Google Shape;8415;p22"/>
              <p:cNvSpPr/>
              <p:nvPr/>
            </p:nvSpPr>
            <p:spPr>
              <a:xfrm rot="10800000">
                <a:off x="1435373" y="5206100"/>
                <a:ext cx="39836" cy="34241"/>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6" name="Google Shape;8416;p22"/>
              <p:cNvSpPr/>
              <p:nvPr/>
            </p:nvSpPr>
            <p:spPr>
              <a:xfrm rot="10800000">
                <a:off x="3562102" y="5228211"/>
                <a:ext cx="14592" cy="13473"/>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7" name="Google Shape;8417;p22"/>
              <p:cNvSpPr/>
              <p:nvPr/>
            </p:nvSpPr>
            <p:spPr>
              <a:xfrm rot="10800000">
                <a:off x="507274" y="5189673"/>
                <a:ext cx="61679" cy="52414"/>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8" name="Google Shape;8418;p22"/>
              <p:cNvSpPr/>
              <p:nvPr/>
            </p:nvSpPr>
            <p:spPr>
              <a:xfrm rot="10800000">
                <a:off x="2493724" y="5221631"/>
                <a:ext cx="27348" cy="23007"/>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9" name="Google Shape;8419;p22"/>
              <p:cNvSpPr/>
              <p:nvPr/>
            </p:nvSpPr>
            <p:spPr>
              <a:xfrm rot="10800000">
                <a:off x="4981129" y="5245309"/>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0" name="Google Shape;8420;p22"/>
              <p:cNvSpPr/>
              <p:nvPr/>
            </p:nvSpPr>
            <p:spPr>
              <a:xfrm rot="10800000">
                <a:off x="905504" y="5202384"/>
                <a:ext cx="51743" cy="43910"/>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1" name="Google Shape;8421;p22"/>
              <p:cNvSpPr/>
              <p:nvPr/>
            </p:nvSpPr>
            <p:spPr>
              <a:xfrm rot="10800000">
                <a:off x="721540" y="5199565"/>
                <a:ext cx="57159" cy="48520"/>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2" name="Google Shape;8422;p22"/>
              <p:cNvSpPr/>
              <p:nvPr/>
            </p:nvSpPr>
            <p:spPr>
              <a:xfrm rot="10800000">
                <a:off x="1216765" y="5215231"/>
                <a:ext cx="44447" cy="37777"/>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3" name="Google Shape;8423;p22"/>
              <p:cNvSpPr/>
              <p:nvPr/>
            </p:nvSpPr>
            <p:spPr>
              <a:xfrm rot="10800000">
                <a:off x="4039557" y="5246160"/>
                <a:ext cx="11682" cy="10161"/>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4" name="Google Shape;8424;p22"/>
              <p:cNvSpPr/>
              <p:nvPr/>
            </p:nvSpPr>
            <p:spPr>
              <a:xfrm rot="10800000">
                <a:off x="1551929" y="5224272"/>
                <a:ext cx="32854" cy="3289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5" name="Google Shape;8425;p22"/>
              <p:cNvSpPr/>
              <p:nvPr/>
            </p:nvSpPr>
            <p:spPr>
              <a:xfrm rot="10800000">
                <a:off x="-313401" y="5197908"/>
                <a:ext cx="72377" cy="60963"/>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6" name="Google Shape;8426;p22"/>
              <p:cNvSpPr/>
              <p:nvPr/>
            </p:nvSpPr>
            <p:spPr>
              <a:xfrm rot="10800000">
                <a:off x="2372828" y="5235641"/>
                <a:ext cx="28870" cy="23454"/>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7" name="Google Shape;8427;p22"/>
              <p:cNvSpPr/>
              <p:nvPr/>
            </p:nvSpPr>
            <p:spPr>
              <a:xfrm rot="10800000">
                <a:off x="2969165" y="5244369"/>
                <a:ext cx="25245" cy="19202"/>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8" name="Google Shape;8428;p22"/>
              <p:cNvSpPr/>
              <p:nvPr/>
            </p:nvSpPr>
            <p:spPr>
              <a:xfrm rot="10800000">
                <a:off x="622934" y="5217021"/>
                <a:ext cx="59889" cy="50624"/>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9" name="Google Shape;8429;p22"/>
              <p:cNvSpPr/>
              <p:nvPr/>
            </p:nvSpPr>
            <p:spPr>
              <a:xfrm rot="10800000">
                <a:off x="3445502" y="5252560"/>
                <a:ext cx="17367" cy="15532"/>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0" name="Google Shape;8430;p22"/>
              <p:cNvSpPr/>
              <p:nvPr/>
            </p:nvSpPr>
            <p:spPr>
              <a:xfrm rot="10800000">
                <a:off x="1668036" y="5237208"/>
                <a:ext cx="32854" cy="31153"/>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1" name="Google Shape;8431;p22"/>
              <p:cNvSpPr/>
              <p:nvPr/>
            </p:nvSpPr>
            <p:spPr>
              <a:xfrm rot="10800000">
                <a:off x="2255332" y="5245891"/>
                <a:ext cx="29855" cy="24976"/>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2" name="Google Shape;8432;p22"/>
              <p:cNvSpPr/>
              <p:nvPr/>
            </p:nvSpPr>
            <p:spPr>
              <a:xfrm rot="10800000">
                <a:off x="1112295" y="5234522"/>
                <a:ext cx="47132" cy="39971"/>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3" name="Google Shape;8433;p22"/>
              <p:cNvSpPr/>
              <p:nvPr/>
            </p:nvSpPr>
            <p:spPr>
              <a:xfrm rot="10800000">
                <a:off x="3923673" y="5266078"/>
                <a:ext cx="12309" cy="11324"/>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4" name="Google Shape;8434;p22"/>
              <p:cNvSpPr/>
              <p:nvPr/>
            </p:nvSpPr>
            <p:spPr>
              <a:xfrm rot="10800000">
                <a:off x="1781727" y="5247682"/>
                <a:ext cx="36211" cy="30482"/>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5" name="Google Shape;8435;p22"/>
              <p:cNvSpPr/>
              <p:nvPr/>
            </p:nvSpPr>
            <p:spPr>
              <a:xfrm rot="10800000">
                <a:off x="2136674" y="5252560"/>
                <a:ext cx="31645" cy="26543"/>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6" name="Google Shape;8436;p22"/>
              <p:cNvSpPr/>
              <p:nvPr/>
            </p:nvSpPr>
            <p:spPr>
              <a:xfrm rot="10800000">
                <a:off x="1331530" y="5243429"/>
                <a:ext cx="43507" cy="36882"/>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7" name="Google Shape;8437;p22"/>
              <p:cNvSpPr/>
              <p:nvPr/>
            </p:nvSpPr>
            <p:spPr>
              <a:xfrm rot="10800000">
                <a:off x="1900788" y="5253500"/>
                <a:ext cx="33749" cy="29184"/>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8" name="Google Shape;8438;p22"/>
              <p:cNvSpPr/>
              <p:nvPr/>
            </p:nvSpPr>
            <p:spPr>
              <a:xfrm rot="10800000">
                <a:off x="2023252" y="5255291"/>
                <a:ext cx="28333" cy="27751"/>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9" name="Google Shape;8439;p22"/>
              <p:cNvSpPr/>
              <p:nvPr/>
            </p:nvSpPr>
            <p:spPr>
              <a:xfrm rot="10800000">
                <a:off x="812985" y="5199475"/>
                <a:ext cx="75018" cy="87551"/>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0" name="Google Shape;8440;p22"/>
              <p:cNvSpPr/>
              <p:nvPr/>
            </p:nvSpPr>
            <p:spPr>
              <a:xfrm rot="10800000">
                <a:off x="2856236" y="5267152"/>
                <a:ext cx="20992" cy="20097"/>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1" name="Google Shape;8441;p22"/>
              <p:cNvSpPr/>
              <p:nvPr/>
            </p:nvSpPr>
            <p:spPr>
              <a:xfrm rot="10800000">
                <a:off x="1016375" y="5244638"/>
                <a:ext cx="50176" cy="42612"/>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2" name="Google Shape;8442;p22"/>
              <p:cNvSpPr/>
              <p:nvPr/>
            </p:nvSpPr>
            <p:spPr>
              <a:xfrm rot="10800000">
                <a:off x="922826" y="5244101"/>
                <a:ext cx="53533" cy="45879"/>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3" name="Google Shape;8443;p22"/>
              <p:cNvSpPr/>
              <p:nvPr/>
            </p:nvSpPr>
            <p:spPr>
              <a:xfrm rot="10800000">
                <a:off x="-426331" y="5230673"/>
                <a:ext cx="73541" cy="62306"/>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4" name="Google Shape;8444;p22"/>
              <p:cNvSpPr/>
              <p:nvPr/>
            </p:nvSpPr>
            <p:spPr>
              <a:xfrm rot="10800000">
                <a:off x="3331946" y="5278387"/>
                <a:ext cx="19784" cy="16293"/>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5" name="Google Shape;8445;p22"/>
              <p:cNvSpPr/>
              <p:nvPr/>
            </p:nvSpPr>
            <p:spPr>
              <a:xfrm rot="10800000">
                <a:off x="4639565" y="5291725"/>
                <a:ext cx="5505" cy="4879"/>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6" name="Google Shape;8446;p22"/>
              <p:cNvSpPr/>
              <p:nvPr/>
            </p:nvSpPr>
            <p:spPr>
              <a:xfrm rot="10800000">
                <a:off x="4758000" y="5293561"/>
                <a:ext cx="3670" cy="3715"/>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7" name="Google Shape;8447;p22"/>
              <p:cNvSpPr/>
              <p:nvPr/>
            </p:nvSpPr>
            <p:spPr>
              <a:xfrm rot="10800000">
                <a:off x="736759" y="5248935"/>
                <a:ext cx="58994" cy="50176"/>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8" name="Google Shape;8448;p22"/>
              <p:cNvSpPr/>
              <p:nvPr/>
            </p:nvSpPr>
            <p:spPr>
              <a:xfrm rot="10800000">
                <a:off x="3807118" y="5287921"/>
                <a:ext cx="12757" cy="12264"/>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9" name="Google Shape;8449;p22"/>
              <p:cNvSpPr/>
              <p:nvPr/>
            </p:nvSpPr>
            <p:spPr>
              <a:xfrm rot="10800000">
                <a:off x="4521175" y="5293561"/>
                <a:ext cx="6401" cy="666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0" name="Google Shape;8450;p22"/>
              <p:cNvSpPr/>
              <p:nvPr/>
            </p:nvSpPr>
            <p:spPr>
              <a:xfrm rot="10800000">
                <a:off x="4875451" y="5300857"/>
                <a:ext cx="2820" cy="2775"/>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1" name="Google Shape;8451;p22"/>
              <p:cNvSpPr/>
              <p:nvPr/>
            </p:nvSpPr>
            <p:spPr>
              <a:xfrm rot="10800000">
                <a:off x="1441998" y="5268585"/>
                <a:ext cx="41672" cy="35092"/>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2" name="Google Shape;8452;p22"/>
              <p:cNvSpPr/>
              <p:nvPr/>
            </p:nvSpPr>
            <p:spPr>
              <a:xfrm rot="10800000">
                <a:off x="1226120" y="5268898"/>
                <a:ext cx="45342" cy="38404"/>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3" name="Google Shape;8453;p22"/>
              <p:cNvSpPr/>
              <p:nvPr/>
            </p:nvSpPr>
            <p:spPr>
              <a:xfrm rot="10800000">
                <a:off x="2739636" y="5286265"/>
                <a:ext cx="25558" cy="21888"/>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4" name="Google Shape;8454;p22"/>
              <p:cNvSpPr/>
              <p:nvPr/>
            </p:nvSpPr>
            <p:spPr>
              <a:xfrm rot="10800000">
                <a:off x="4403680" y="5302602"/>
                <a:ext cx="8012" cy="7475"/>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5" name="Google Shape;8455;p22"/>
              <p:cNvSpPr/>
              <p:nvPr/>
            </p:nvSpPr>
            <p:spPr>
              <a:xfrm rot="10800000">
                <a:off x="4992946" y="5313613"/>
                <a:ext cx="1880" cy="940"/>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6" name="Google Shape;8456;p22"/>
              <p:cNvSpPr/>
              <p:nvPr/>
            </p:nvSpPr>
            <p:spPr>
              <a:xfrm rot="10800000">
                <a:off x="3216912" y="5303542"/>
                <a:ext cx="20724" cy="17904"/>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7" name="Google Shape;8457;p22"/>
              <p:cNvSpPr/>
              <p:nvPr/>
            </p:nvSpPr>
            <p:spPr>
              <a:xfrm rot="10800000">
                <a:off x="4286185" y="5316567"/>
                <a:ext cx="10071" cy="6356"/>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8" name="Google Shape;8458;p22"/>
              <p:cNvSpPr/>
              <p:nvPr/>
            </p:nvSpPr>
            <p:spPr>
              <a:xfrm rot="10800000">
                <a:off x="1558553" y="5289935"/>
                <a:ext cx="39881" cy="33749"/>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9" name="Google Shape;8459;p22"/>
              <p:cNvSpPr/>
              <p:nvPr/>
            </p:nvSpPr>
            <p:spPr>
              <a:xfrm rot="10800000">
                <a:off x="1128409" y="5283087"/>
                <a:ext cx="48341" cy="4149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0" name="Google Shape;8460;p22"/>
              <p:cNvSpPr/>
              <p:nvPr/>
            </p:nvSpPr>
            <p:spPr>
              <a:xfrm rot="10800000">
                <a:off x="3691413" y="5311644"/>
                <a:ext cx="14637" cy="1383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1" name="Google Shape;8461;p22"/>
              <p:cNvSpPr/>
              <p:nvPr/>
            </p:nvSpPr>
            <p:spPr>
              <a:xfrm rot="10800000">
                <a:off x="2622589" y="5304258"/>
                <a:ext cx="23768" cy="22962"/>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2" name="Google Shape;8462;p22"/>
              <p:cNvSpPr/>
              <p:nvPr/>
            </p:nvSpPr>
            <p:spPr>
              <a:xfrm rot="10800000">
                <a:off x="5110441" y="5330891"/>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3" name="Google Shape;8463;p22"/>
              <p:cNvSpPr/>
              <p:nvPr/>
            </p:nvSpPr>
            <p:spPr>
              <a:xfrm rot="10800000">
                <a:off x="1033965" y="5288189"/>
                <a:ext cx="51698" cy="43686"/>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4" name="Google Shape;8464;p22"/>
              <p:cNvSpPr/>
              <p:nvPr/>
            </p:nvSpPr>
            <p:spPr>
              <a:xfrm rot="10800000">
                <a:off x="848525" y="5286265"/>
                <a:ext cx="66513" cy="48386"/>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5" name="Google Shape;8465;p22"/>
              <p:cNvSpPr/>
              <p:nvPr/>
            </p:nvSpPr>
            <p:spPr>
              <a:xfrm rot="10800000">
                <a:off x="1339990" y="5299872"/>
                <a:ext cx="44402" cy="37509"/>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6" name="Google Shape;8466;p22"/>
              <p:cNvSpPr/>
              <p:nvPr/>
            </p:nvSpPr>
            <p:spPr>
              <a:xfrm rot="10800000">
                <a:off x="1675198" y="5307212"/>
                <a:ext cx="38896" cy="32854"/>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7" name="Google Shape;8467;p22"/>
              <p:cNvSpPr/>
              <p:nvPr/>
            </p:nvSpPr>
            <p:spPr>
              <a:xfrm rot="10800000">
                <a:off x="4168690" y="5332726"/>
                <a:ext cx="11727" cy="8236"/>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8" name="Google Shape;8468;p22"/>
              <p:cNvSpPr/>
              <p:nvPr/>
            </p:nvSpPr>
            <p:spPr>
              <a:xfrm rot="10800000">
                <a:off x="2503751" y="5319790"/>
                <a:ext cx="26453" cy="23007"/>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9" name="Google Shape;8469;p22"/>
              <p:cNvSpPr/>
              <p:nvPr/>
            </p:nvSpPr>
            <p:spPr>
              <a:xfrm rot="10800000">
                <a:off x="3098477" y="5327265"/>
                <a:ext cx="21932" cy="19247"/>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0" name="Google Shape;8470;p22"/>
              <p:cNvSpPr/>
              <p:nvPr/>
            </p:nvSpPr>
            <p:spPr>
              <a:xfrm rot="10800000">
                <a:off x="3576649" y="5337291"/>
                <a:ext cx="15532" cy="14592"/>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1" name="Google Shape;8471;p22"/>
              <p:cNvSpPr/>
              <p:nvPr/>
            </p:nvSpPr>
            <p:spPr>
              <a:xfrm rot="10800000">
                <a:off x="1793543" y="5321446"/>
                <a:ext cx="36256" cy="31422"/>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2" name="Google Shape;8472;p22"/>
              <p:cNvSpPr/>
              <p:nvPr/>
            </p:nvSpPr>
            <p:spPr>
              <a:xfrm rot="10800000">
                <a:off x="2384868" y="5329055"/>
                <a:ext cx="28736" cy="24842"/>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3" name="Google Shape;8473;p22"/>
              <p:cNvSpPr/>
              <p:nvPr/>
            </p:nvSpPr>
            <p:spPr>
              <a:xfrm rot="10800000">
                <a:off x="1240712" y="5319477"/>
                <a:ext cx="47132" cy="39747"/>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4" name="Google Shape;8474;p22"/>
              <p:cNvSpPr/>
              <p:nvPr/>
            </p:nvSpPr>
            <p:spPr>
              <a:xfrm rot="10800000">
                <a:off x="4052806" y="5352510"/>
                <a:ext cx="12667" cy="8504"/>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5" name="Google Shape;8475;p22"/>
              <p:cNvSpPr/>
              <p:nvPr/>
            </p:nvSpPr>
            <p:spPr>
              <a:xfrm rot="10800000">
                <a:off x="1910814" y="5331428"/>
                <a:ext cx="35539" cy="30482"/>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6" name="Google Shape;8476;p22"/>
              <p:cNvSpPr/>
              <p:nvPr/>
            </p:nvSpPr>
            <p:spPr>
              <a:xfrm rot="10800000">
                <a:off x="2266299" y="5335456"/>
                <a:ext cx="30750" cy="26498"/>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7" name="Google Shape;8477;p22"/>
              <p:cNvSpPr/>
              <p:nvPr/>
            </p:nvSpPr>
            <p:spPr>
              <a:xfrm rot="10800000">
                <a:off x="1454755" y="5327802"/>
                <a:ext cx="43507" cy="3598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8" name="Google Shape;8478;p22"/>
              <p:cNvSpPr/>
              <p:nvPr/>
            </p:nvSpPr>
            <p:spPr>
              <a:xfrm rot="10800000">
                <a:off x="2029473" y="5336933"/>
                <a:ext cx="34376" cy="28691"/>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9" name="Google Shape;8479;p22"/>
              <p:cNvSpPr/>
              <p:nvPr/>
            </p:nvSpPr>
            <p:spPr>
              <a:xfrm rot="10800000">
                <a:off x="2148535" y="5338186"/>
                <a:ext cx="31914" cy="28288"/>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0" name="Google Shape;8480;p22"/>
              <p:cNvSpPr/>
              <p:nvPr/>
            </p:nvSpPr>
            <p:spPr>
              <a:xfrm rot="10800000">
                <a:off x="2985548" y="5350003"/>
                <a:ext cx="23499" cy="20097"/>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1" name="Google Shape;8481;p22"/>
              <p:cNvSpPr/>
              <p:nvPr/>
            </p:nvSpPr>
            <p:spPr>
              <a:xfrm rot="10800000">
                <a:off x="1145060" y="5329593"/>
                <a:ext cx="49907" cy="42388"/>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2" name="Google Shape;8482;p22"/>
              <p:cNvSpPr/>
              <p:nvPr/>
            </p:nvSpPr>
            <p:spPr>
              <a:xfrm rot="10800000">
                <a:off x="941402" y="5286220"/>
                <a:ext cx="83835" cy="8844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3" name="Google Shape;8483;p22"/>
              <p:cNvSpPr/>
              <p:nvPr/>
            </p:nvSpPr>
            <p:spPr>
              <a:xfrm rot="10800000">
                <a:off x="1051467" y="5330130"/>
                <a:ext cx="53309" cy="45566"/>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4" name="Google Shape;8484;p22"/>
              <p:cNvSpPr/>
              <p:nvPr/>
            </p:nvSpPr>
            <p:spPr>
              <a:xfrm rot="10800000">
                <a:off x="3460049" y="5360745"/>
                <a:ext cx="18307" cy="18486"/>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5" name="Google Shape;8485;p22"/>
              <p:cNvSpPr/>
              <p:nvPr/>
            </p:nvSpPr>
            <p:spPr>
              <a:xfrm rot="10800000">
                <a:off x="4767086" y="5376456"/>
                <a:ext cx="6401" cy="5505"/>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6" name="Google Shape;8486;p22"/>
              <p:cNvSpPr/>
              <p:nvPr/>
            </p:nvSpPr>
            <p:spPr>
              <a:xfrm rot="10800000">
                <a:off x="4886417" y="5379187"/>
                <a:ext cx="4566" cy="3670"/>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7" name="Google Shape;8487;p22"/>
              <p:cNvSpPr/>
              <p:nvPr/>
            </p:nvSpPr>
            <p:spPr>
              <a:xfrm rot="10800000">
                <a:off x="3934595" y="5371891"/>
                <a:ext cx="17367" cy="1190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8" name="Google Shape;8488;p22"/>
              <p:cNvSpPr/>
              <p:nvPr/>
            </p:nvSpPr>
            <p:spPr>
              <a:xfrm rot="10800000">
                <a:off x="4650487" y="5379187"/>
                <a:ext cx="6445" cy="6401"/>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9" name="Google Shape;8489;p22"/>
              <p:cNvSpPr/>
              <p:nvPr/>
            </p:nvSpPr>
            <p:spPr>
              <a:xfrm rot="10800000">
                <a:off x="1576547" y="5353673"/>
                <a:ext cx="36972" cy="35226"/>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0" name="Google Shape;8490;p22"/>
              <p:cNvSpPr/>
              <p:nvPr/>
            </p:nvSpPr>
            <p:spPr>
              <a:xfrm rot="10800000">
                <a:off x="5004807" y="5386482"/>
                <a:ext cx="2775" cy="2775"/>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1" name="Google Shape;8491;p22"/>
              <p:cNvSpPr/>
              <p:nvPr/>
            </p:nvSpPr>
            <p:spPr>
              <a:xfrm rot="10800000">
                <a:off x="2868993" y="5370011"/>
                <a:ext cx="25289" cy="21261"/>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2" name="Google Shape;8492;p22"/>
              <p:cNvSpPr/>
              <p:nvPr/>
            </p:nvSpPr>
            <p:spPr>
              <a:xfrm rot="10800000">
                <a:off x="1354582" y="5353584"/>
                <a:ext cx="45297" cy="38404"/>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3" name="Google Shape;8493;p22"/>
              <p:cNvSpPr/>
              <p:nvPr/>
            </p:nvSpPr>
            <p:spPr>
              <a:xfrm rot="10800000">
                <a:off x="4532992" y="5387154"/>
                <a:ext cx="7341" cy="7564"/>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4" name="Google Shape;8494;p22"/>
              <p:cNvSpPr/>
              <p:nvPr/>
            </p:nvSpPr>
            <p:spPr>
              <a:xfrm rot="10800000">
                <a:off x="5122526" y="5399508"/>
                <a:ext cx="1656" cy="1567"/>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5" name="Google Shape;8495;p22"/>
              <p:cNvSpPr/>
              <p:nvPr/>
            </p:nvSpPr>
            <p:spPr>
              <a:xfrm rot="10800000">
                <a:off x="3345776" y="5386930"/>
                <a:ext cx="18262" cy="17143"/>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6" name="Google Shape;8496;p22"/>
              <p:cNvSpPr/>
              <p:nvPr/>
            </p:nvSpPr>
            <p:spPr>
              <a:xfrm rot="10800000">
                <a:off x="1687910" y="5373726"/>
                <a:ext cx="38941" cy="33794"/>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7" name="Google Shape;8497;p22"/>
              <p:cNvSpPr/>
              <p:nvPr/>
            </p:nvSpPr>
            <p:spPr>
              <a:xfrm rot="10800000">
                <a:off x="4415496" y="5399060"/>
                <a:ext cx="9176" cy="859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8" name="Google Shape;8498;p22"/>
              <p:cNvSpPr/>
              <p:nvPr/>
            </p:nvSpPr>
            <p:spPr>
              <a:xfrm rot="10800000">
                <a:off x="3820770" y="5398344"/>
                <a:ext cx="15666" cy="10921"/>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9" name="Google Shape;8499;p22"/>
              <p:cNvSpPr/>
              <p:nvPr/>
            </p:nvSpPr>
            <p:spPr>
              <a:xfrm rot="10800000">
                <a:off x="2748096" y="5386572"/>
                <a:ext cx="27125" cy="22738"/>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0" name="Google Shape;8500;p22"/>
              <p:cNvSpPr/>
              <p:nvPr/>
            </p:nvSpPr>
            <p:spPr>
              <a:xfrm rot="10800000">
                <a:off x="1257094" y="5368265"/>
                <a:ext cx="48072" cy="41045"/>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1" name="Google Shape;8501;p22"/>
              <p:cNvSpPr/>
              <p:nvPr/>
            </p:nvSpPr>
            <p:spPr>
              <a:xfrm rot="10800000">
                <a:off x="5239797" y="5417456"/>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2" name="Google Shape;8502;p22"/>
              <p:cNvSpPr/>
              <p:nvPr/>
            </p:nvSpPr>
            <p:spPr>
              <a:xfrm rot="10800000">
                <a:off x="1162382" y="5374218"/>
                <a:ext cx="50803" cy="43283"/>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3" name="Google Shape;8503;p22"/>
              <p:cNvSpPr/>
              <p:nvPr/>
            </p:nvSpPr>
            <p:spPr>
              <a:xfrm rot="10800000">
                <a:off x="1071027" y="5371891"/>
                <a:ext cx="53533" cy="46192"/>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4" name="Google Shape;8504;p22"/>
              <p:cNvSpPr/>
              <p:nvPr/>
            </p:nvSpPr>
            <p:spPr>
              <a:xfrm rot="10800000">
                <a:off x="1469302" y="5384513"/>
                <a:ext cx="43507" cy="37554"/>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5" name="Google Shape;8505;p22"/>
              <p:cNvSpPr/>
              <p:nvPr/>
            </p:nvSpPr>
            <p:spPr>
              <a:xfrm rot="10800000">
                <a:off x="1804509" y="5391182"/>
                <a:ext cx="38941" cy="32720"/>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6" name="Google Shape;8506;p22"/>
              <p:cNvSpPr/>
              <p:nvPr/>
            </p:nvSpPr>
            <p:spPr>
              <a:xfrm rot="10800000">
                <a:off x="4298941" y="5414726"/>
                <a:ext cx="10966" cy="10026"/>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7" name="Google Shape;8507;p22"/>
              <p:cNvSpPr/>
              <p:nvPr/>
            </p:nvSpPr>
            <p:spPr>
              <a:xfrm rot="10800000">
                <a:off x="2631272" y="5401388"/>
                <a:ext cx="28244" cy="24305"/>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8" name="Google Shape;8508;p22"/>
              <p:cNvSpPr/>
              <p:nvPr/>
            </p:nvSpPr>
            <p:spPr>
              <a:xfrm rot="10800000">
                <a:off x="3226939" y="5410161"/>
                <a:ext cx="22514" cy="19694"/>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9" name="Google Shape;8509;p22"/>
              <p:cNvSpPr/>
              <p:nvPr/>
            </p:nvSpPr>
            <p:spPr>
              <a:xfrm rot="10800000">
                <a:off x="3703275" y="5420142"/>
                <a:ext cx="20052" cy="14681"/>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0" name="Google Shape;8510;p22"/>
              <p:cNvSpPr/>
              <p:nvPr/>
            </p:nvSpPr>
            <p:spPr>
              <a:xfrm rot="10800000">
                <a:off x="1922631" y="5405282"/>
                <a:ext cx="36479" cy="31332"/>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1" name="Google Shape;8511;p22"/>
              <p:cNvSpPr/>
              <p:nvPr/>
            </p:nvSpPr>
            <p:spPr>
              <a:xfrm rot="10800000">
                <a:off x="2513105" y="5412354"/>
                <a:ext cx="29855" cy="25200"/>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2" name="Google Shape;8512;p22"/>
              <p:cNvSpPr/>
              <p:nvPr/>
            </p:nvSpPr>
            <p:spPr>
              <a:xfrm rot="10800000">
                <a:off x="4181446" y="5433481"/>
                <a:ext cx="11861" cy="11324"/>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3" name="Google Shape;8513;p22"/>
              <p:cNvSpPr/>
              <p:nvPr/>
            </p:nvSpPr>
            <p:spPr>
              <a:xfrm rot="10800000">
                <a:off x="2395566" y="5418754"/>
                <a:ext cx="30795" cy="26095"/>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4" name="Google Shape;8514;p22"/>
              <p:cNvSpPr/>
              <p:nvPr/>
            </p:nvSpPr>
            <p:spPr>
              <a:xfrm rot="10800000">
                <a:off x="2040395" y="5414368"/>
                <a:ext cx="35316" cy="30482"/>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5" name="Google Shape;8515;p22"/>
              <p:cNvSpPr/>
              <p:nvPr/>
            </p:nvSpPr>
            <p:spPr>
              <a:xfrm rot="10800000">
                <a:off x="1370024" y="5404655"/>
                <a:ext cx="46237" cy="40194"/>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6" name="Google Shape;8516;p22"/>
              <p:cNvSpPr/>
              <p:nvPr/>
            </p:nvSpPr>
            <p:spPr>
              <a:xfrm rot="10800000">
                <a:off x="1584066" y="5412488"/>
                <a:ext cx="42612" cy="3598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7" name="Google Shape;8517;p22"/>
              <p:cNvSpPr/>
              <p:nvPr/>
            </p:nvSpPr>
            <p:spPr>
              <a:xfrm rot="10800000">
                <a:off x="2276952" y="5421306"/>
                <a:ext cx="32809" cy="28065"/>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8" name="Google Shape;8518;p22"/>
              <p:cNvSpPr/>
              <p:nvPr/>
            </p:nvSpPr>
            <p:spPr>
              <a:xfrm rot="10800000">
                <a:off x="2158561" y="5420187"/>
                <a:ext cx="33704" cy="29184"/>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9" name="Google Shape;8519;p22"/>
              <p:cNvSpPr/>
              <p:nvPr/>
            </p:nvSpPr>
            <p:spPr>
              <a:xfrm rot="10800000">
                <a:off x="3113964" y="5432943"/>
                <a:ext cx="23723" cy="20008"/>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0" name="Google Shape;8520;p22"/>
              <p:cNvSpPr/>
              <p:nvPr/>
            </p:nvSpPr>
            <p:spPr>
              <a:xfrm rot="10800000">
                <a:off x="1273476" y="5415174"/>
                <a:ext cx="49907" cy="424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1" name="Google Shape;8521;p22"/>
              <p:cNvSpPr/>
              <p:nvPr/>
            </p:nvSpPr>
            <p:spPr>
              <a:xfrm rot="10800000">
                <a:off x="3589719" y="5445073"/>
                <a:ext cx="19784" cy="16114"/>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2" name="Google Shape;8522;p22"/>
              <p:cNvSpPr/>
              <p:nvPr/>
            </p:nvSpPr>
            <p:spPr>
              <a:xfrm rot="10800000">
                <a:off x="1179436" y="5417367"/>
                <a:ext cx="53488" cy="45342"/>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3" name="Google Shape;8523;p22"/>
              <p:cNvSpPr/>
              <p:nvPr/>
            </p:nvSpPr>
            <p:spPr>
              <a:xfrm rot="10800000">
                <a:off x="4898233" y="5462082"/>
                <a:ext cx="5505" cy="4834"/>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4" name="Google Shape;8524;p22"/>
              <p:cNvSpPr/>
              <p:nvPr/>
            </p:nvSpPr>
            <p:spPr>
              <a:xfrm rot="10800000">
                <a:off x="4065786" y="5458680"/>
                <a:ext cx="13965" cy="9086"/>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5" name="Google Shape;8525;p22"/>
              <p:cNvSpPr/>
              <p:nvPr/>
            </p:nvSpPr>
            <p:spPr>
              <a:xfrm rot="10800000">
                <a:off x="5016668" y="5464813"/>
                <a:ext cx="3670" cy="3670"/>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6" name="Google Shape;8526;p22"/>
              <p:cNvSpPr/>
              <p:nvPr/>
            </p:nvSpPr>
            <p:spPr>
              <a:xfrm rot="10800000">
                <a:off x="4780738" y="5464723"/>
                <a:ext cx="6266" cy="6580"/>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7" name="Google Shape;8527;p22"/>
              <p:cNvSpPr/>
              <p:nvPr/>
            </p:nvSpPr>
            <p:spPr>
              <a:xfrm rot="10800000">
                <a:off x="1699502" y="5436569"/>
                <a:ext cx="41940" cy="35539"/>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8" name="Google Shape;8528;p22"/>
              <p:cNvSpPr/>
              <p:nvPr/>
            </p:nvSpPr>
            <p:spPr>
              <a:xfrm rot="10800000">
                <a:off x="2998304" y="5453846"/>
                <a:ext cx="21888" cy="20232"/>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9" name="Google Shape;8529;p22"/>
              <p:cNvSpPr/>
              <p:nvPr/>
            </p:nvSpPr>
            <p:spPr>
              <a:xfrm rot="10800000">
                <a:off x="5134119" y="5472108"/>
                <a:ext cx="2820" cy="2775"/>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0" name="Google Shape;8530;p22"/>
              <p:cNvSpPr/>
              <p:nvPr/>
            </p:nvSpPr>
            <p:spPr>
              <a:xfrm rot="10800000">
                <a:off x="1482998" y="5438315"/>
                <a:ext cx="46237" cy="38404"/>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1" name="Google Shape;8531;p22"/>
              <p:cNvSpPr/>
              <p:nvPr/>
            </p:nvSpPr>
            <p:spPr>
              <a:xfrm rot="10800000">
                <a:off x="4661453" y="5472108"/>
                <a:ext cx="10026" cy="7296"/>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2" name="Google Shape;8532;p22"/>
              <p:cNvSpPr/>
              <p:nvPr/>
            </p:nvSpPr>
            <p:spPr>
              <a:xfrm rot="10800000">
                <a:off x="5252554" y="5484820"/>
                <a:ext cx="940" cy="1880"/>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3" name="Google Shape;8533;p22"/>
              <p:cNvSpPr/>
              <p:nvPr/>
            </p:nvSpPr>
            <p:spPr>
              <a:xfrm rot="10800000">
                <a:off x="3474641" y="5469691"/>
                <a:ext cx="20992" cy="17904"/>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4" name="Google Shape;8534;p22"/>
              <p:cNvSpPr/>
              <p:nvPr/>
            </p:nvSpPr>
            <p:spPr>
              <a:xfrm rot="10800000">
                <a:off x="1816326" y="5457517"/>
                <a:ext cx="39881" cy="33794"/>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5" name="Google Shape;8535;p22"/>
              <p:cNvSpPr/>
              <p:nvPr/>
            </p:nvSpPr>
            <p:spPr>
              <a:xfrm rot="10800000">
                <a:off x="4544629" y="5485581"/>
                <a:ext cx="10474" cy="6580"/>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6" name="Google Shape;8536;p22"/>
              <p:cNvSpPr/>
              <p:nvPr/>
            </p:nvSpPr>
            <p:spPr>
              <a:xfrm rot="10800000">
                <a:off x="2877452" y="5469647"/>
                <a:ext cx="27080" cy="22559"/>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7" name="Google Shape;8537;p22"/>
              <p:cNvSpPr/>
              <p:nvPr/>
            </p:nvSpPr>
            <p:spPr>
              <a:xfrm rot="10800000">
                <a:off x="3950082" y="5482135"/>
                <a:ext cx="15666" cy="10161"/>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8" name="Google Shape;8538;p22"/>
              <p:cNvSpPr/>
              <p:nvPr/>
            </p:nvSpPr>
            <p:spPr>
              <a:xfrm rot="10800000">
                <a:off x="1392135" y="5454742"/>
                <a:ext cx="42880" cy="41090"/>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9" name="Google Shape;8539;p22"/>
              <p:cNvSpPr/>
              <p:nvPr/>
            </p:nvSpPr>
            <p:spPr>
              <a:xfrm rot="10800000">
                <a:off x="5368214" y="5503038"/>
                <a:ext cx="940" cy="45"/>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0" name="Google Shape;8540;p22"/>
              <p:cNvSpPr/>
              <p:nvPr/>
            </p:nvSpPr>
            <p:spPr>
              <a:xfrm rot="10800000">
                <a:off x="1290530" y="5459352"/>
                <a:ext cx="51698" cy="43775"/>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1" name="Google Shape;8541;p22"/>
              <p:cNvSpPr/>
              <p:nvPr/>
            </p:nvSpPr>
            <p:spPr>
              <a:xfrm rot="10800000">
                <a:off x="1597494" y="5468975"/>
                <a:ext cx="44670" cy="37777"/>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2" name="Google Shape;8542;p22"/>
              <p:cNvSpPr/>
              <p:nvPr/>
            </p:nvSpPr>
            <p:spPr>
              <a:xfrm rot="10800000">
                <a:off x="1933821" y="5474794"/>
                <a:ext cx="38046" cy="3289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3" name="Google Shape;8543;p22"/>
              <p:cNvSpPr/>
              <p:nvPr/>
            </p:nvSpPr>
            <p:spPr>
              <a:xfrm rot="10800000">
                <a:off x="2763314" y="5483925"/>
                <a:ext cx="25110" cy="24305"/>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4" name="Google Shape;8544;p22"/>
              <p:cNvSpPr/>
              <p:nvPr/>
            </p:nvSpPr>
            <p:spPr>
              <a:xfrm rot="10800000">
                <a:off x="4428253" y="5498517"/>
                <a:ext cx="10966" cy="10026"/>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5" name="Google Shape;8545;p22"/>
              <p:cNvSpPr/>
              <p:nvPr/>
            </p:nvSpPr>
            <p:spPr>
              <a:xfrm rot="10800000">
                <a:off x="3358981" y="5493907"/>
                <a:ext cx="22604" cy="18754"/>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6" name="Google Shape;8546;p22"/>
              <p:cNvSpPr/>
              <p:nvPr/>
            </p:nvSpPr>
            <p:spPr>
              <a:xfrm rot="10800000">
                <a:off x="3831691" y="5503038"/>
                <a:ext cx="18262" cy="15532"/>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7" name="Google Shape;8547;p22"/>
              <p:cNvSpPr/>
              <p:nvPr/>
            </p:nvSpPr>
            <p:spPr>
              <a:xfrm rot="10800000">
                <a:off x="2051316" y="5488401"/>
                <a:ext cx="37151" cy="31108"/>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8" name="Google Shape;8548;p22"/>
              <p:cNvSpPr/>
              <p:nvPr/>
            </p:nvSpPr>
            <p:spPr>
              <a:xfrm rot="10800000">
                <a:off x="2642417" y="5495205"/>
                <a:ext cx="29855" cy="25245"/>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9" name="Google Shape;8549;p22"/>
              <p:cNvSpPr/>
              <p:nvPr/>
            </p:nvSpPr>
            <p:spPr>
              <a:xfrm rot="10800000">
                <a:off x="2524027" y="5501650"/>
                <a:ext cx="31690" cy="26095"/>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0" name="Google Shape;8550;p22"/>
              <p:cNvSpPr/>
              <p:nvPr/>
            </p:nvSpPr>
            <p:spPr>
              <a:xfrm rot="10800000">
                <a:off x="2169751" y="5497890"/>
                <a:ext cx="35271" cy="29855"/>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1" name="Google Shape;8551;p22"/>
              <p:cNvSpPr/>
              <p:nvPr/>
            </p:nvSpPr>
            <p:spPr>
              <a:xfrm rot="10800000">
                <a:off x="4308968" y="5517629"/>
                <a:ext cx="13697" cy="11861"/>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2" name="Google Shape;8552;p22"/>
              <p:cNvSpPr/>
              <p:nvPr/>
            </p:nvSpPr>
            <p:spPr>
              <a:xfrm rot="10800000">
                <a:off x="1498440" y="5489565"/>
                <a:ext cx="47177" cy="39971"/>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3" name="Google Shape;8553;p22"/>
              <p:cNvSpPr/>
              <p:nvPr/>
            </p:nvSpPr>
            <p:spPr>
              <a:xfrm rot="10800000">
                <a:off x="2291946" y="5503127"/>
                <a:ext cx="29676" cy="28288"/>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4" name="Google Shape;8554;p22"/>
              <p:cNvSpPr/>
              <p:nvPr/>
            </p:nvSpPr>
            <p:spPr>
              <a:xfrm rot="10800000">
                <a:off x="2406532" y="5504873"/>
                <a:ext cx="31690" cy="27393"/>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5" name="Google Shape;8555;p22"/>
              <p:cNvSpPr/>
              <p:nvPr/>
            </p:nvSpPr>
            <p:spPr>
              <a:xfrm rot="10800000">
                <a:off x="1713378" y="5496324"/>
                <a:ext cx="41716" cy="35942"/>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6" name="Google Shape;8556;p22"/>
              <p:cNvSpPr/>
              <p:nvPr/>
            </p:nvSpPr>
            <p:spPr>
              <a:xfrm rot="10800000">
                <a:off x="3239964" y="5515794"/>
                <a:ext cx="26811" cy="20142"/>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7" name="Google Shape;8557;p22"/>
              <p:cNvSpPr/>
              <p:nvPr/>
            </p:nvSpPr>
            <p:spPr>
              <a:xfrm rot="10800000">
                <a:off x="1401669" y="5500307"/>
                <a:ext cx="49863" cy="42880"/>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8" name="Google Shape;8558;p22"/>
              <p:cNvSpPr/>
              <p:nvPr/>
            </p:nvSpPr>
            <p:spPr>
              <a:xfrm rot="10800000">
                <a:off x="3719657" y="5528372"/>
                <a:ext cx="19157" cy="16606"/>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9" name="Google Shape;8559;p22"/>
              <p:cNvSpPr/>
              <p:nvPr/>
            </p:nvSpPr>
            <p:spPr>
              <a:xfrm rot="10800000">
                <a:off x="4195098" y="5539293"/>
                <a:ext cx="12801" cy="12264"/>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0" name="Google Shape;8560;p22"/>
              <p:cNvSpPr/>
              <p:nvPr/>
            </p:nvSpPr>
            <p:spPr>
              <a:xfrm rot="10800000">
                <a:off x="1829083" y="5520852"/>
                <a:ext cx="40776" cy="35092"/>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1" name="Google Shape;8561;p22"/>
              <p:cNvSpPr/>
              <p:nvPr/>
            </p:nvSpPr>
            <p:spPr>
              <a:xfrm rot="10800000">
                <a:off x="3126721" y="5535802"/>
                <a:ext cx="25334" cy="2121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2" name="Google Shape;8562;p22"/>
              <p:cNvSpPr/>
              <p:nvPr/>
            </p:nvSpPr>
            <p:spPr>
              <a:xfrm rot="10800000">
                <a:off x="1612310" y="5523001"/>
                <a:ext cx="45342" cy="38404"/>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3" name="Google Shape;8563;p22"/>
              <p:cNvSpPr/>
              <p:nvPr/>
            </p:nvSpPr>
            <p:spPr>
              <a:xfrm rot="10800000">
                <a:off x="3603997" y="5553169"/>
                <a:ext cx="20992" cy="17456"/>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4" name="Google Shape;8564;p22"/>
              <p:cNvSpPr/>
              <p:nvPr/>
            </p:nvSpPr>
            <p:spPr>
              <a:xfrm rot="10800000">
                <a:off x="1945414" y="5541307"/>
                <a:ext cx="39836" cy="336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5" name="Google Shape;8565;p22"/>
              <p:cNvSpPr/>
              <p:nvPr/>
            </p:nvSpPr>
            <p:spPr>
              <a:xfrm rot="10800000">
                <a:off x="3006495" y="5552542"/>
                <a:ext cx="26453" cy="22514"/>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6" name="Google Shape;8566;p22"/>
              <p:cNvSpPr/>
              <p:nvPr/>
            </p:nvSpPr>
            <p:spPr>
              <a:xfrm rot="10800000">
                <a:off x="4079438" y="5562255"/>
                <a:ext cx="13697" cy="13697"/>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7" name="Google Shape;8567;p22"/>
              <p:cNvSpPr/>
              <p:nvPr/>
            </p:nvSpPr>
            <p:spPr>
              <a:xfrm rot="10800000">
                <a:off x="1513703" y="5538577"/>
                <a:ext cx="48967" cy="41582"/>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8" name="Google Shape;8568;p22"/>
              <p:cNvSpPr/>
              <p:nvPr/>
            </p:nvSpPr>
            <p:spPr>
              <a:xfrm rot="10800000">
                <a:off x="2066937" y="5556973"/>
                <a:ext cx="33794" cy="32541"/>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9" name="Google Shape;8569;p22"/>
              <p:cNvSpPr/>
              <p:nvPr/>
            </p:nvSpPr>
            <p:spPr>
              <a:xfrm rot="10800000">
                <a:off x="1727075" y="5553303"/>
                <a:ext cx="43507" cy="37240"/>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0" name="Google Shape;8570;p22"/>
              <p:cNvSpPr/>
              <p:nvPr/>
            </p:nvSpPr>
            <p:spPr>
              <a:xfrm rot="10800000">
                <a:off x="2892671" y="5566821"/>
                <a:ext cx="25110" cy="24305"/>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1" name="Google Shape;8571;p22"/>
              <p:cNvSpPr/>
              <p:nvPr/>
            </p:nvSpPr>
            <p:spPr>
              <a:xfrm rot="10800000">
                <a:off x="3488337" y="5576847"/>
                <a:ext cx="22783" cy="18754"/>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2" name="Google Shape;8572;p22"/>
              <p:cNvSpPr/>
              <p:nvPr/>
            </p:nvSpPr>
            <p:spPr>
              <a:xfrm rot="10800000">
                <a:off x="3963778" y="5586649"/>
                <a:ext cx="17322" cy="14950"/>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3" name="Google Shape;8573;p22"/>
              <p:cNvSpPr/>
              <p:nvPr/>
            </p:nvSpPr>
            <p:spPr>
              <a:xfrm rot="10800000">
                <a:off x="2180628" y="5571923"/>
                <a:ext cx="36256" cy="31377"/>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4" name="Google Shape;8574;p22"/>
              <p:cNvSpPr/>
              <p:nvPr/>
            </p:nvSpPr>
            <p:spPr>
              <a:xfrm rot="10800000">
                <a:off x="2771729" y="5578100"/>
                <a:ext cx="28960" cy="25245"/>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5" name="Google Shape;8575;p22"/>
              <p:cNvSpPr/>
              <p:nvPr/>
            </p:nvSpPr>
            <p:spPr>
              <a:xfrm rot="10800000">
                <a:off x="2298123" y="5581054"/>
                <a:ext cx="35360" cy="30482"/>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6" name="Google Shape;8576;p22"/>
              <p:cNvSpPr/>
              <p:nvPr/>
            </p:nvSpPr>
            <p:spPr>
              <a:xfrm rot="10800000">
                <a:off x="2656248" y="5583740"/>
                <a:ext cx="29318" cy="28467"/>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7" name="Google Shape;8577;p22"/>
              <p:cNvSpPr/>
              <p:nvPr/>
            </p:nvSpPr>
            <p:spPr>
              <a:xfrm rot="10800000">
                <a:off x="1626633" y="5574922"/>
                <a:ext cx="47132" cy="39881"/>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8" name="Google Shape;8578;p22"/>
              <p:cNvSpPr/>
              <p:nvPr/>
            </p:nvSpPr>
            <p:spPr>
              <a:xfrm rot="10800000">
                <a:off x="2534948" y="5587768"/>
                <a:ext cx="32585" cy="27393"/>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9" name="Google Shape;8579;p22"/>
              <p:cNvSpPr/>
              <p:nvPr/>
            </p:nvSpPr>
            <p:spPr>
              <a:xfrm rot="10800000">
                <a:off x="2416558" y="5586470"/>
                <a:ext cx="34376" cy="28691"/>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0" name="Google Shape;8580;p22"/>
              <p:cNvSpPr/>
              <p:nvPr/>
            </p:nvSpPr>
            <p:spPr>
              <a:xfrm rot="10800000">
                <a:off x="1841839" y="5580965"/>
                <a:ext cx="42612" cy="36032"/>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1" name="Google Shape;8581;p22"/>
              <p:cNvSpPr/>
              <p:nvPr/>
            </p:nvSpPr>
            <p:spPr>
              <a:xfrm rot="10800000">
                <a:off x="3369007" y="5598690"/>
                <a:ext cx="23723" cy="20321"/>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2" name="Google Shape;8582;p22"/>
              <p:cNvSpPr/>
              <p:nvPr/>
            </p:nvSpPr>
            <p:spPr>
              <a:xfrm rot="10800000">
                <a:off x="3848342" y="5611446"/>
                <a:ext cx="19829" cy="16427"/>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3" name="Google Shape;8583;p22"/>
              <p:cNvSpPr/>
              <p:nvPr/>
            </p:nvSpPr>
            <p:spPr>
              <a:xfrm rot="10800000">
                <a:off x="1958394" y="5604643"/>
                <a:ext cx="40821" cy="35092"/>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4" name="Google Shape;8584;p22"/>
              <p:cNvSpPr/>
              <p:nvPr/>
            </p:nvSpPr>
            <p:spPr>
              <a:xfrm rot="10800000">
                <a:off x="3252407" y="5619145"/>
                <a:ext cx="25558" cy="21485"/>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5" name="Google Shape;8585;p22"/>
              <p:cNvSpPr/>
              <p:nvPr/>
            </p:nvSpPr>
            <p:spPr>
              <a:xfrm rot="10800000">
                <a:off x="1746858" y="5607776"/>
                <a:ext cx="45342" cy="3907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6" name="Google Shape;8586;p22"/>
              <p:cNvSpPr/>
              <p:nvPr/>
            </p:nvSpPr>
            <p:spPr>
              <a:xfrm rot="10800000">
                <a:off x="3733309" y="5636020"/>
                <a:ext cx="20097" cy="17859"/>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7" name="Google Shape;8587;p22"/>
              <p:cNvSpPr/>
              <p:nvPr/>
            </p:nvSpPr>
            <p:spPr>
              <a:xfrm rot="10800000">
                <a:off x="3135852" y="5635438"/>
                <a:ext cx="26453" cy="22514"/>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8" name="Google Shape;8588;p22"/>
              <p:cNvSpPr/>
              <p:nvPr/>
            </p:nvSpPr>
            <p:spPr>
              <a:xfrm rot="10800000">
                <a:off x="2078844" y="5625635"/>
                <a:ext cx="35584" cy="33928"/>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9" name="Google Shape;8589;p22"/>
              <p:cNvSpPr/>
              <p:nvPr/>
            </p:nvSpPr>
            <p:spPr>
              <a:xfrm rot="10800000">
                <a:off x="3019252" y="5651328"/>
                <a:ext cx="27348" cy="23007"/>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0" name="Google Shape;8590;p22"/>
              <p:cNvSpPr/>
              <p:nvPr/>
            </p:nvSpPr>
            <p:spPr>
              <a:xfrm rot="10800000">
                <a:off x="2191594" y="5642376"/>
                <a:ext cx="38046" cy="32003"/>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1" name="Google Shape;8591;p22"/>
              <p:cNvSpPr/>
              <p:nvPr/>
            </p:nvSpPr>
            <p:spPr>
              <a:xfrm rot="10800000">
                <a:off x="1855267" y="5637765"/>
                <a:ext cx="44357" cy="37688"/>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2" name="Google Shape;8592;p22"/>
              <p:cNvSpPr/>
              <p:nvPr/>
            </p:nvSpPr>
            <p:spPr>
              <a:xfrm rot="10800000">
                <a:off x="3617649" y="5659698"/>
                <a:ext cx="21888" cy="18799"/>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3" name="Google Shape;8593;p22"/>
              <p:cNvSpPr/>
              <p:nvPr/>
            </p:nvSpPr>
            <p:spPr>
              <a:xfrm rot="10800000">
                <a:off x="2309984" y="5655535"/>
                <a:ext cx="36211" cy="30661"/>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4" name="Google Shape;8594;p22"/>
              <p:cNvSpPr/>
              <p:nvPr/>
            </p:nvSpPr>
            <p:spPr>
              <a:xfrm rot="10800000">
                <a:off x="2898713" y="5660638"/>
                <a:ext cx="31332" cy="25603"/>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5" name="Google Shape;8595;p22"/>
              <p:cNvSpPr/>
              <p:nvPr/>
            </p:nvSpPr>
            <p:spPr>
              <a:xfrm rot="10800000">
                <a:off x="2782427" y="5667889"/>
                <a:ext cx="31019" cy="26498"/>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6" name="Google Shape;8596;p22"/>
              <p:cNvSpPr/>
              <p:nvPr/>
            </p:nvSpPr>
            <p:spPr>
              <a:xfrm rot="10800000">
                <a:off x="2427211" y="5664263"/>
                <a:ext cx="35584" cy="30482"/>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7" name="Google Shape;8597;p22"/>
              <p:cNvSpPr/>
              <p:nvPr/>
            </p:nvSpPr>
            <p:spPr>
              <a:xfrm rot="10800000">
                <a:off x="2668602" y="5670664"/>
                <a:ext cx="27348" cy="264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8" name="Google Shape;8598;p22"/>
              <p:cNvSpPr/>
              <p:nvPr/>
            </p:nvSpPr>
            <p:spPr>
              <a:xfrm rot="10800000">
                <a:off x="2545915" y="5669769"/>
                <a:ext cx="33480" cy="28288"/>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9" name="Google Shape;8599;p22"/>
              <p:cNvSpPr/>
              <p:nvPr/>
            </p:nvSpPr>
            <p:spPr>
              <a:xfrm rot="10800000">
                <a:off x="1970927" y="5664263"/>
                <a:ext cx="42567" cy="3670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0" name="Google Shape;8600;p22"/>
              <p:cNvSpPr/>
              <p:nvPr/>
            </p:nvSpPr>
            <p:spPr>
              <a:xfrm rot="10800000">
                <a:off x="3497737" y="5681585"/>
                <a:ext cx="27975" cy="20097"/>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1" name="Google Shape;8601;p22"/>
              <p:cNvSpPr/>
              <p:nvPr/>
            </p:nvSpPr>
            <p:spPr>
              <a:xfrm rot="10800000">
                <a:off x="3381763" y="5701593"/>
                <a:ext cx="25245" cy="2193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2" name="Google Shape;8602;p22"/>
              <p:cNvSpPr/>
              <p:nvPr/>
            </p:nvSpPr>
            <p:spPr>
              <a:xfrm rot="10800000">
                <a:off x="2086587" y="5688837"/>
                <a:ext cx="41672" cy="34913"/>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3" name="Google Shape;8603;p22"/>
              <p:cNvSpPr/>
              <p:nvPr/>
            </p:nvSpPr>
            <p:spPr>
              <a:xfrm rot="10800000">
                <a:off x="3264582" y="5718915"/>
                <a:ext cx="31601" cy="22828"/>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4" name="Google Shape;8604;p22"/>
              <p:cNvSpPr/>
              <p:nvPr/>
            </p:nvSpPr>
            <p:spPr>
              <a:xfrm rot="10800000">
                <a:off x="2203187" y="5708889"/>
                <a:ext cx="39836" cy="3433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5" name="Google Shape;8605;p22"/>
              <p:cNvSpPr/>
              <p:nvPr/>
            </p:nvSpPr>
            <p:spPr>
              <a:xfrm rot="10800000">
                <a:off x="3148608" y="5732567"/>
                <a:ext cx="26453" cy="23051"/>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6" name="Google Shape;8606;p22"/>
              <p:cNvSpPr/>
              <p:nvPr/>
            </p:nvSpPr>
            <p:spPr>
              <a:xfrm rot="10800000">
                <a:off x="2320682" y="5726122"/>
                <a:ext cx="38270" cy="32227"/>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7" name="Google Shape;8607;p22"/>
              <p:cNvSpPr/>
              <p:nvPr/>
            </p:nvSpPr>
            <p:spPr>
              <a:xfrm rot="10800000">
                <a:off x="3029278" y="5744428"/>
                <a:ext cx="29810" cy="24976"/>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8" name="Google Shape;8608;p22"/>
              <p:cNvSpPr/>
              <p:nvPr/>
            </p:nvSpPr>
            <p:spPr>
              <a:xfrm rot="10800000">
                <a:off x="2438177" y="5738878"/>
                <a:ext cx="37106" cy="31287"/>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9" name="Google Shape;8609;p22"/>
              <p:cNvSpPr/>
              <p:nvPr/>
            </p:nvSpPr>
            <p:spPr>
              <a:xfrm rot="10800000">
                <a:off x="2911783" y="5750784"/>
                <a:ext cx="30705" cy="26498"/>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0" name="Google Shape;8610;p22"/>
              <p:cNvSpPr/>
              <p:nvPr/>
            </p:nvSpPr>
            <p:spPr>
              <a:xfrm rot="10800000">
                <a:off x="2556567" y="5747965"/>
                <a:ext cx="35271" cy="29676"/>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1" name="Google Shape;8611;p22"/>
              <p:cNvSpPr/>
              <p:nvPr/>
            </p:nvSpPr>
            <p:spPr>
              <a:xfrm rot="10800000">
                <a:off x="2674958" y="5752620"/>
                <a:ext cx="33749" cy="29004"/>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2" name="Google Shape;8612;p22"/>
              <p:cNvSpPr/>
              <p:nvPr/>
            </p:nvSpPr>
            <p:spPr>
              <a:xfrm rot="10800000">
                <a:off x="2793393" y="5753515"/>
                <a:ext cx="32541" cy="28154"/>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8613" name="Google Shape;8613;p22"/>
          <p:cNvSpPr txBox="1"/>
          <p:nvPr>
            <p:ph idx="1" type="subTitle"/>
          </p:nvPr>
        </p:nvSpPr>
        <p:spPr>
          <a:xfrm>
            <a:off x="1677292" y="1504335"/>
            <a:ext cx="2776800" cy="37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8614" name="Google Shape;8614;p22"/>
          <p:cNvSpPr txBox="1"/>
          <p:nvPr>
            <p:ph idx="2" type="subTitle"/>
          </p:nvPr>
        </p:nvSpPr>
        <p:spPr>
          <a:xfrm>
            <a:off x="1677292" y="1870992"/>
            <a:ext cx="2776800" cy="52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8615" name="Google Shape;8615;p22"/>
          <p:cNvSpPr txBox="1"/>
          <p:nvPr>
            <p:ph idx="3" type="subTitle"/>
          </p:nvPr>
        </p:nvSpPr>
        <p:spPr>
          <a:xfrm>
            <a:off x="1677292" y="3072299"/>
            <a:ext cx="2776800" cy="37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8616" name="Google Shape;8616;p22"/>
          <p:cNvSpPr txBox="1"/>
          <p:nvPr>
            <p:ph idx="4" type="subTitle"/>
          </p:nvPr>
        </p:nvSpPr>
        <p:spPr>
          <a:xfrm>
            <a:off x="1677292" y="3438960"/>
            <a:ext cx="2776800" cy="52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8617" name="Google Shape;8617;p22"/>
          <p:cNvSpPr txBox="1"/>
          <p:nvPr>
            <p:ph type="title"/>
          </p:nvPr>
        </p:nvSpPr>
        <p:spPr>
          <a:xfrm>
            <a:off x="720000" y="311400"/>
            <a:ext cx="40692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2">
    <p:spTree>
      <p:nvGrpSpPr>
        <p:cNvPr id="8618" name="Shape 8618"/>
        <p:cNvGrpSpPr/>
        <p:nvPr/>
      </p:nvGrpSpPr>
      <p:grpSpPr>
        <a:xfrm>
          <a:off x="0" y="0"/>
          <a:ext cx="0" cy="0"/>
          <a:chOff x="0" y="0"/>
          <a:chExt cx="0" cy="0"/>
        </a:xfrm>
      </p:grpSpPr>
      <p:sp>
        <p:nvSpPr>
          <p:cNvPr id="8619" name="Google Shape;8619;p23"/>
          <p:cNvSpPr txBox="1"/>
          <p:nvPr>
            <p:ph type="title"/>
          </p:nvPr>
        </p:nvSpPr>
        <p:spPr>
          <a:xfrm>
            <a:off x="885972" y="1490259"/>
            <a:ext cx="6855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8620" name="Google Shape;8620;p23"/>
          <p:cNvSpPr txBox="1"/>
          <p:nvPr>
            <p:ph idx="1" type="subTitle"/>
          </p:nvPr>
        </p:nvSpPr>
        <p:spPr>
          <a:xfrm>
            <a:off x="1663300" y="1281594"/>
            <a:ext cx="2995500" cy="37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8621" name="Google Shape;8621;p23"/>
          <p:cNvSpPr txBox="1"/>
          <p:nvPr>
            <p:ph idx="2" type="subTitle"/>
          </p:nvPr>
        </p:nvSpPr>
        <p:spPr>
          <a:xfrm>
            <a:off x="1663300" y="1648248"/>
            <a:ext cx="2995500" cy="52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622" name="Google Shape;8622;p23"/>
          <p:cNvSpPr txBox="1"/>
          <p:nvPr>
            <p:ph idx="3" type="title"/>
          </p:nvPr>
        </p:nvSpPr>
        <p:spPr>
          <a:xfrm>
            <a:off x="885972" y="2677234"/>
            <a:ext cx="6855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8623" name="Google Shape;8623;p23"/>
          <p:cNvSpPr txBox="1"/>
          <p:nvPr>
            <p:ph idx="4" type="subTitle"/>
          </p:nvPr>
        </p:nvSpPr>
        <p:spPr>
          <a:xfrm>
            <a:off x="1663300" y="2468563"/>
            <a:ext cx="2995500" cy="37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8624" name="Google Shape;8624;p23"/>
          <p:cNvSpPr txBox="1"/>
          <p:nvPr>
            <p:ph idx="5" type="subTitle"/>
          </p:nvPr>
        </p:nvSpPr>
        <p:spPr>
          <a:xfrm>
            <a:off x="1663300" y="2835222"/>
            <a:ext cx="2995500" cy="52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625" name="Google Shape;8625;p23"/>
          <p:cNvSpPr txBox="1"/>
          <p:nvPr>
            <p:ph idx="6" type="title"/>
          </p:nvPr>
        </p:nvSpPr>
        <p:spPr>
          <a:xfrm>
            <a:off x="885972" y="3864209"/>
            <a:ext cx="6855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8626" name="Google Shape;8626;p23"/>
          <p:cNvSpPr txBox="1"/>
          <p:nvPr>
            <p:ph idx="7" type="subTitle"/>
          </p:nvPr>
        </p:nvSpPr>
        <p:spPr>
          <a:xfrm>
            <a:off x="1663300" y="3655532"/>
            <a:ext cx="2995500" cy="37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8627" name="Google Shape;8627;p23"/>
          <p:cNvSpPr txBox="1"/>
          <p:nvPr>
            <p:ph idx="8" type="subTitle"/>
          </p:nvPr>
        </p:nvSpPr>
        <p:spPr>
          <a:xfrm>
            <a:off x="1663300" y="4022195"/>
            <a:ext cx="2995500" cy="52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628" name="Google Shape;8628;p23"/>
          <p:cNvSpPr txBox="1"/>
          <p:nvPr>
            <p:ph idx="9" type="title"/>
          </p:nvPr>
        </p:nvSpPr>
        <p:spPr>
          <a:xfrm>
            <a:off x="720000" y="311400"/>
            <a:ext cx="39387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8629" name="Google Shape;8629;p23"/>
          <p:cNvSpPr/>
          <p:nvPr/>
        </p:nvSpPr>
        <p:spPr>
          <a:xfrm>
            <a:off x="7927095" y="3655525"/>
            <a:ext cx="2263038" cy="2325033"/>
          </a:xfrm>
          <a:custGeom>
            <a:rect b="b" l="l" r="r" t="t"/>
            <a:pathLst>
              <a:path extrusionOk="0" h="67657" w="65853">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_1_4">
    <p:spTree>
      <p:nvGrpSpPr>
        <p:cNvPr id="8630" name="Shape 8630"/>
        <p:cNvGrpSpPr/>
        <p:nvPr/>
      </p:nvGrpSpPr>
      <p:grpSpPr>
        <a:xfrm>
          <a:off x="0" y="0"/>
          <a:ext cx="0" cy="0"/>
          <a:chOff x="0" y="0"/>
          <a:chExt cx="0" cy="0"/>
        </a:xfrm>
      </p:grpSpPr>
      <p:sp>
        <p:nvSpPr>
          <p:cNvPr id="8631" name="Google Shape;8631;p24"/>
          <p:cNvSpPr txBox="1"/>
          <p:nvPr>
            <p:ph type="title"/>
          </p:nvPr>
        </p:nvSpPr>
        <p:spPr>
          <a:xfrm>
            <a:off x="720000" y="311400"/>
            <a:ext cx="77016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8632" name="Google Shape;8632;p24"/>
          <p:cNvSpPr txBox="1"/>
          <p:nvPr>
            <p:ph idx="2" type="title"/>
          </p:nvPr>
        </p:nvSpPr>
        <p:spPr>
          <a:xfrm>
            <a:off x="884506" y="1712994"/>
            <a:ext cx="6855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8633" name="Google Shape;8633;p24"/>
          <p:cNvSpPr txBox="1"/>
          <p:nvPr>
            <p:ph idx="1" type="subTitle"/>
          </p:nvPr>
        </p:nvSpPr>
        <p:spPr>
          <a:xfrm>
            <a:off x="1661833" y="1504335"/>
            <a:ext cx="2712900" cy="37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8634" name="Google Shape;8634;p24"/>
          <p:cNvSpPr txBox="1"/>
          <p:nvPr>
            <p:ph idx="3" type="subTitle"/>
          </p:nvPr>
        </p:nvSpPr>
        <p:spPr>
          <a:xfrm>
            <a:off x="1661833" y="1870992"/>
            <a:ext cx="2712900" cy="52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635" name="Google Shape;8635;p24"/>
          <p:cNvSpPr txBox="1"/>
          <p:nvPr>
            <p:ph idx="4" type="title"/>
          </p:nvPr>
        </p:nvSpPr>
        <p:spPr>
          <a:xfrm>
            <a:off x="884506" y="3280969"/>
            <a:ext cx="6855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8636" name="Google Shape;8636;p24"/>
          <p:cNvSpPr txBox="1"/>
          <p:nvPr>
            <p:ph idx="5" type="subTitle"/>
          </p:nvPr>
        </p:nvSpPr>
        <p:spPr>
          <a:xfrm>
            <a:off x="1661833" y="3072299"/>
            <a:ext cx="2712900" cy="37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8637" name="Google Shape;8637;p24"/>
          <p:cNvSpPr txBox="1"/>
          <p:nvPr>
            <p:ph idx="6" type="subTitle"/>
          </p:nvPr>
        </p:nvSpPr>
        <p:spPr>
          <a:xfrm>
            <a:off x="1661833" y="3438960"/>
            <a:ext cx="2712900" cy="52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638" name="Google Shape;8638;p24"/>
          <p:cNvSpPr txBox="1"/>
          <p:nvPr>
            <p:ph idx="7" type="title"/>
          </p:nvPr>
        </p:nvSpPr>
        <p:spPr>
          <a:xfrm>
            <a:off x="4830167" y="1712994"/>
            <a:ext cx="6855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8639" name="Google Shape;8639;p24"/>
          <p:cNvSpPr txBox="1"/>
          <p:nvPr>
            <p:ph idx="8" type="subTitle"/>
          </p:nvPr>
        </p:nvSpPr>
        <p:spPr>
          <a:xfrm>
            <a:off x="5607494" y="1504335"/>
            <a:ext cx="2712900" cy="37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8640" name="Google Shape;8640;p24"/>
          <p:cNvSpPr txBox="1"/>
          <p:nvPr>
            <p:ph idx="9" type="subTitle"/>
          </p:nvPr>
        </p:nvSpPr>
        <p:spPr>
          <a:xfrm>
            <a:off x="5607494" y="1870992"/>
            <a:ext cx="2712900" cy="52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641" name="Google Shape;8641;p24"/>
          <p:cNvSpPr txBox="1"/>
          <p:nvPr>
            <p:ph idx="13" type="title"/>
          </p:nvPr>
        </p:nvSpPr>
        <p:spPr>
          <a:xfrm>
            <a:off x="4830167" y="3280969"/>
            <a:ext cx="6855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8642" name="Google Shape;8642;p24"/>
          <p:cNvSpPr txBox="1"/>
          <p:nvPr>
            <p:ph idx="14" type="subTitle"/>
          </p:nvPr>
        </p:nvSpPr>
        <p:spPr>
          <a:xfrm>
            <a:off x="5607494" y="3072299"/>
            <a:ext cx="2712900" cy="37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8643" name="Google Shape;8643;p24"/>
          <p:cNvSpPr txBox="1"/>
          <p:nvPr>
            <p:ph idx="15" type="subTitle"/>
          </p:nvPr>
        </p:nvSpPr>
        <p:spPr>
          <a:xfrm>
            <a:off x="5607494" y="3438960"/>
            <a:ext cx="2712900" cy="52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grpSp>
        <p:nvGrpSpPr>
          <p:cNvPr id="8644" name="Google Shape;8644;p24"/>
          <p:cNvGrpSpPr/>
          <p:nvPr/>
        </p:nvGrpSpPr>
        <p:grpSpPr>
          <a:xfrm>
            <a:off x="-773975" y="-770577"/>
            <a:ext cx="11515028" cy="7141946"/>
            <a:chOff x="-773975" y="-770577"/>
            <a:chExt cx="11515028" cy="7141946"/>
          </a:xfrm>
        </p:grpSpPr>
        <p:grpSp>
          <p:nvGrpSpPr>
            <p:cNvPr id="8645" name="Google Shape;8645;p24"/>
            <p:cNvGrpSpPr/>
            <p:nvPr/>
          </p:nvGrpSpPr>
          <p:grpSpPr>
            <a:xfrm>
              <a:off x="6748125" y="3573825"/>
              <a:ext cx="3388973" cy="2797544"/>
              <a:chOff x="6748125" y="3573825"/>
              <a:chExt cx="3388973" cy="2797544"/>
            </a:xfrm>
          </p:grpSpPr>
          <p:sp>
            <p:nvSpPr>
              <p:cNvPr id="8646" name="Google Shape;8646;p24"/>
              <p:cNvSpPr/>
              <p:nvPr/>
            </p:nvSpPr>
            <p:spPr>
              <a:xfrm>
                <a:off x="7810725" y="3573825"/>
                <a:ext cx="2326373" cy="2128834"/>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7" name="Google Shape;8647;p24"/>
              <p:cNvSpPr/>
              <p:nvPr/>
            </p:nvSpPr>
            <p:spPr>
              <a:xfrm>
                <a:off x="6748125" y="4530629"/>
                <a:ext cx="2712817" cy="1840740"/>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48" name="Google Shape;8648;p24"/>
            <p:cNvGrpSpPr/>
            <p:nvPr/>
          </p:nvGrpSpPr>
          <p:grpSpPr>
            <a:xfrm>
              <a:off x="4830177" y="-770577"/>
              <a:ext cx="5910876" cy="1684007"/>
              <a:chOff x="4791327" y="3919371"/>
              <a:chExt cx="4838238" cy="1378413"/>
            </a:xfrm>
          </p:grpSpPr>
          <p:sp>
            <p:nvSpPr>
              <p:cNvPr id="8649" name="Google Shape;8649;p24"/>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0" name="Google Shape;8650;p24"/>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1" name="Google Shape;8651;p24"/>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2" name="Google Shape;8652;p24"/>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3" name="Google Shape;8653;p24"/>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4" name="Google Shape;8654;p24"/>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5" name="Google Shape;8655;p24"/>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6" name="Google Shape;8656;p24"/>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7" name="Google Shape;8657;p24"/>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8" name="Google Shape;8658;p24"/>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9" name="Google Shape;8659;p24"/>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0" name="Google Shape;8660;p24"/>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1" name="Google Shape;8661;p24"/>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2" name="Google Shape;8662;p24"/>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3" name="Google Shape;8663;p24"/>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4" name="Google Shape;8664;p24"/>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5" name="Google Shape;8665;p24"/>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6" name="Google Shape;8666;p24"/>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7" name="Google Shape;8667;p24"/>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8" name="Google Shape;8668;p24"/>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9" name="Google Shape;8669;p24"/>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0" name="Google Shape;8670;p24"/>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1" name="Google Shape;8671;p24"/>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2" name="Google Shape;8672;p24"/>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3" name="Google Shape;8673;p24"/>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4" name="Google Shape;8674;p24"/>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5" name="Google Shape;8675;p24"/>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6" name="Google Shape;8676;p24"/>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7" name="Google Shape;8677;p24"/>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8" name="Google Shape;8678;p24"/>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9" name="Google Shape;8679;p24"/>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0" name="Google Shape;8680;p24"/>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1" name="Google Shape;8681;p24"/>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2" name="Google Shape;8682;p24"/>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3" name="Google Shape;8683;p24"/>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4" name="Google Shape;8684;p24"/>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5" name="Google Shape;8685;p24"/>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6" name="Google Shape;8686;p24"/>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7" name="Google Shape;8687;p24"/>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8" name="Google Shape;8688;p24"/>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9" name="Google Shape;8689;p24"/>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0" name="Google Shape;8690;p24"/>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1" name="Google Shape;8691;p24"/>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2" name="Google Shape;8692;p24"/>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3" name="Google Shape;8693;p24"/>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4" name="Google Shape;8694;p24"/>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5" name="Google Shape;8695;p24"/>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6" name="Google Shape;8696;p24"/>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7" name="Google Shape;8697;p24"/>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8" name="Google Shape;8698;p24"/>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9" name="Google Shape;8699;p24"/>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0" name="Google Shape;8700;p24"/>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1" name="Google Shape;8701;p24"/>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2" name="Google Shape;8702;p24"/>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3" name="Google Shape;8703;p24"/>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4" name="Google Shape;8704;p24"/>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5" name="Google Shape;8705;p24"/>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6" name="Google Shape;8706;p24"/>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7" name="Google Shape;8707;p24"/>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8" name="Google Shape;8708;p24"/>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9" name="Google Shape;8709;p24"/>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0" name="Google Shape;8710;p24"/>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1" name="Google Shape;8711;p24"/>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2" name="Google Shape;8712;p24"/>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3" name="Google Shape;8713;p24"/>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4" name="Google Shape;8714;p24"/>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5" name="Google Shape;8715;p24"/>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6" name="Google Shape;8716;p24"/>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7" name="Google Shape;8717;p24"/>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8" name="Google Shape;8718;p24"/>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9" name="Google Shape;8719;p24"/>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0" name="Google Shape;8720;p24"/>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1" name="Google Shape;8721;p24"/>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2" name="Google Shape;8722;p24"/>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3" name="Google Shape;8723;p24"/>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4" name="Google Shape;8724;p24"/>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5" name="Google Shape;8725;p24"/>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6" name="Google Shape;8726;p24"/>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7" name="Google Shape;8727;p24"/>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8" name="Google Shape;8728;p24"/>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9" name="Google Shape;8729;p24"/>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0" name="Google Shape;8730;p24"/>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1" name="Google Shape;8731;p24"/>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2" name="Google Shape;8732;p24"/>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3" name="Google Shape;8733;p24"/>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4" name="Google Shape;8734;p24"/>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5" name="Google Shape;8735;p24"/>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6" name="Google Shape;8736;p24"/>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7" name="Google Shape;8737;p24"/>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8" name="Google Shape;8738;p24"/>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9" name="Google Shape;8739;p24"/>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0" name="Google Shape;8740;p24"/>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1" name="Google Shape;8741;p24"/>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2" name="Google Shape;8742;p24"/>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3" name="Google Shape;8743;p24"/>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4" name="Google Shape;8744;p24"/>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5" name="Google Shape;8745;p24"/>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6" name="Google Shape;8746;p24"/>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7" name="Google Shape;8747;p24"/>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8" name="Google Shape;8748;p24"/>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9" name="Google Shape;8749;p24"/>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0" name="Google Shape;8750;p24"/>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1" name="Google Shape;8751;p24"/>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2" name="Google Shape;8752;p24"/>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3" name="Google Shape;8753;p24"/>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4" name="Google Shape;8754;p24"/>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5" name="Google Shape;8755;p24"/>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6" name="Google Shape;8756;p24"/>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7" name="Google Shape;8757;p24"/>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8" name="Google Shape;8758;p24"/>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9" name="Google Shape;8759;p24"/>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0" name="Google Shape;8760;p24"/>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1" name="Google Shape;8761;p24"/>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2" name="Google Shape;8762;p24"/>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3" name="Google Shape;8763;p24"/>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4" name="Google Shape;8764;p24"/>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5" name="Google Shape;8765;p24"/>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6" name="Google Shape;8766;p24"/>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7" name="Google Shape;8767;p24"/>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8" name="Google Shape;8768;p24"/>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9" name="Google Shape;8769;p24"/>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0" name="Google Shape;8770;p24"/>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1" name="Google Shape;8771;p24"/>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2" name="Google Shape;8772;p24"/>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3" name="Google Shape;8773;p24"/>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4" name="Google Shape;8774;p24"/>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5" name="Google Shape;8775;p24"/>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6" name="Google Shape;8776;p24"/>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7" name="Google Shape;8777;p24"/>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8" name="Google Shape;8778;p24"/>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9" name="Google Shape;8779;p24"/>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0" name="Google Shape;8780;p24"/>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1" name="Google Shape;8781;p24"/>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2" name="Google Shape;8782;p24"/>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3" name="Google Shape;8783;p24"/>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4" name="Google Shape;8784;p24"/>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5" name="Google Shape;8785;p24"/>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6" name="Google Shape;8786;p24"/>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7" name="Google Shape;8787;p24"/>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8" name="Google Shape;8788;p24"/>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9" name="Google Shape;8789;p24"/>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0" name="Google Shape;8790;p24"/>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1" name="Google Shape;8791;p24"/>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2" name="Google Shape;8792;p24"/>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3" name="Google Shape;8793;p24"/>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4" name="Google Shape;8794;p24"/>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5" name="Google Shape;8795;p24"/>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6" name="Google Shape;8796;p24"/>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7" name="Google Shape;8797;p24"/>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8" name="Google Shape;8798;p24"/>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9" name="Google Shape;8799;p24"/>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0" name="Google Shape;8800;p24"/>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1" name="Google Shape;8801;p24"/>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2" name="Google Shape;8802;p24"/>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3" name="Google Shape;8803;p24"/>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4" name="Google Shape;8804;p24"/>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5" name="Google Shape;8805;p24"/>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6" name="Google Shape;8806;p24"/>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7" name="Google Shape;8807;p24"/>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8" name="Google Shape;8808;p24"/>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9" name="Google Shape;8809;p24"/>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0" name="Google Shape;8810;p24"/>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1" name="Google Shape;8811;p24"/>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2" name="Google Shape;8812;p24"/>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3" name="Google Shape;8813;p24"/>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4" name="Google Shape;8814;p24"/>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5" name="Google Shape;8815;p24"/>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6" name="Google Shape;8816;p24"/>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7" name="Google Shape;8817;p24"/>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8" name="Google Shape;8818;p24"/>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9" name="Google Shape;8819;p24"/>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0" name="Google Shape;8820;p24"/>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1" name="Google Shape;8821;p24"/>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2" name="Google Shape;8822;p24"/>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3" name="Google Shape;8823;p24"/>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4" name="Google Shape;8824;p24"/>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5" name="Google Shape;8825;p24"/>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6" name="Google Shape;8826;p24"/>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7" name="Google Shape;8827;p24"/>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8" name="Google Shape;8828;p24"/>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9" name="Google Shape;8829;p24"/>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0" name="Google Shape;8830;p24"/>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1" name="Google Shape;8831;p24"/>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2" name="Google Shape;8832;p24"/>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3" name="Google Shape;8833;p24"/>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4" name="Google Shape;8834;p24"/>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5" name="Google Shape;8835;p24"/>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6" name="Google Shape;8836;p24"/>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7" name="Google Shape;8837;p24"/>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8" name="Google Shape;8838;p24"/>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9" name="Google Shape;8839;p24"/>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0" name="Google Shape;8840;p24"/>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1" name="Google Shape;8841;p24"/>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2" name="Google Shape;8842;p24"/>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3" name="Google Shape;8843;p24"/>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4" name="Google Shape;8844;p24"/>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5" name="Google Shape;8845;p24"/>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6" name="Google Shape;8846;p24"/>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7" name="Google Shape;8847;p24"/>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8" name="Google Shape;8848;p24"/>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9" name="Google Shape;8849;p24"/>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0" name="Google Shape;8850;p24"/>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1" name="Google Shape;8851;p24"/>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2" name="Google Shape;8852;p24"/>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3" name="Google Shape;8853;p24"/>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4" name="Google Shape;8854;p24"/>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5" name="Google Shape;8855;p24"/>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6" name="Google Shape;8856;p24"/>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7" name="Google Shape;8857;p24"/>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8" name="Google Shape;8858;p24"/>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9" name="Google Shape;8859;p24"/>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0" name="Google Shape;8860;p24"/>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1" name="Google Shape;8861;p24"/>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2" name="Google Shape;8862;p24"/>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3" name="Google Shape;8863;p24"/>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4" name="Google Shape;8864;p24"/>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5" name="Google Shape;8865;p24"/>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6" name="Google Shape;8866;p24"/>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7" name="Google Shape;8867;p24"/>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8" name="Google Shape;8868;p24"/>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9" name="Google Shape;8869;p24"/>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0" name="Google Shape;8870;p24"/>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1" name="Google Shape;8871;p24"/>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2" name="Google Shape;8872;p24"/>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3" name="Google Shape;8873;p24"/>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4" name="Google Shape;8874;p24"/>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5" name="Google Shape;8875;p24"/>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6" name="Google Shape;8876;p24"/>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7" name="Google Shape;8877;p24"/>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8" name="Google Shape;8878;p24"/>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9" name="Google Shape;8879;p24"/>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0" name="Google Shape;8880;p24"/>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1" name="Google Shape;8881;p24"/>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2" name="Google Shape;8882;p24"/>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3" name="Google Shape;8883;p24"/>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4" name="Google Shape;8884;p24"/>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5" name="Google Shape;8885;p24"/>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6" name="Google Shape;8886;p24"/>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7" name="Google Shape;8887;p24"/>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8" name="Google Shape;8888;p24"/>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9" name="Google Shape;8889;p24"/>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0" name="Google Shape;8890;p24"/>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1" name="Google Shape;8891;p24"/>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2" name="Google Shape;8892;p24"/>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3" name="Google Shape;8893;p24"/>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4" name="Google Shape;8894;p24"/>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5" name="Google Shape;8895;p24"/>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6" name="Google Shape;8896;p24"/>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7" name="Google Shape;8897;p24"/>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8" name="Google Shape;8898;p24"/>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9" name="Google Shape;8899;p24"/>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0" name="Google Shape;8900;p24"/>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1" name="Google Shape;8901;p24"/>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2" name="Google Shape;8902;p24"/>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3" name="Google Shape;8903;p24"/>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4" name="Google Shape;8904;p24"/>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5" name="Google Shape;8905;p24"/>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6" name="Google Shape;8906;p24"/>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7" name="Google Shape;8907;p24"/>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8" name="Google Shape;8908;p24"/>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9" name="Google Shape;8909;p24"/>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0" name="Google Shape;8910;p24"/>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1" name="Google Shape;8911;p24"/>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2" name="Google Shape;8912;p24"/>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3" name="Google Shape;8913;p24"/>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4" name="Google Shape;8914;p24"/>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5" name="Google Shape;8915;p24"/>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6" name="Google Shape;8916;p24"/>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7" name="Google Shape;8917;p24"/>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8" name="Google Shape;8918;p24"/>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9" name="Google Shape;8919;p24"/>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0" name="Google Shape;8920;p24"/>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1" name="Google Shape;8921;p24"/>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2" name="Google Shape;8922;p24"/>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3" name="Google Shape;8923;p24"/>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4" name="Google Shape;8924;p24"/>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5" name="Google Shape;8925;p24"/>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6" name="Google Shape;8926;p24"/>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7" name="Google Shape;8927;p24"/>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8" name="Google Shape;8928;p24"/>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9" name="Google Shape;8929;p24"/>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0" name="Google Shape;8930;p24"/>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1" name="Google Shape;8931;p24"/>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2" name="Google Shape;8932;p24"/>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3" name="Google Shape;8933;p24"/>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4" name="Google Shape;8934;p24"/>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5" name="Google Shape;8935;p24"/>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6" name="Google Shape;8936;p24"/>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7" name="Google Shape;8937;p24"/>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8" name="Google Shape;8938;p24"/>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9" name="Google Shape;8939;p24"/>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0" name="Google Shape;8940;p24"/>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1" name="Google Shape;8941;p24"/>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2" name="Google Shape;8942;p24"/>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3" name="Google Shape;8943;p24"/>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4" name="Google Shape;8944;p24"/>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5" name="Google Shape;8945;p24"/>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6" name="Google Shape;8946;p24"/>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7" name="Google Shape;8947;p24"/>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8" name="Google Shape;8948;p24"/>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9" name="Google Shape;8949;p24"/>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0" name="Google Shape;8950;p24"/>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1" name="Google Shape;8951;p24"/>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2" name="Google Shape;8952;p24"/>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3" name="Google Shape;8953;p24"/>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4" name="Google Shape;8954;p24"/>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5" name="Google Shape;8955;p24"/>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6" name="Google Shape;8956;p24"/>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7" name="Google Shape;8957;p24"/>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8" name="Google Shape;8958;p24"/>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9" name="Google Shape;8959;p24"/>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0" name="Google Shape;8960;p24"/>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1" name="Google Shape;8961;p24"/>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2" name="Google Shape;8962;p24"/>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3" name="Google Shape;8963;p24"/>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4" name="Google Shape;8964;p24"/>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5" name="Google Shape;8965;p24"/>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6" name="Google Shape;8966;p24"/>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7" name="Google Shape;8967;p24"/>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8" name="Google Shape;8968;p24"/>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9" name="Google Shape;8969;p24"/>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0" name="Google Shape;8970;p24"/>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1" name="Google Shape;8971;p24"/>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2" name="Google Shape;8972;p24"/>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3" name="Google Shape;8973;p24"/>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4" name="Google Shape;8974;p24"/>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5" name="Google Shape;8975;p24"/>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6" name="Google Shape;8976;p24"/>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7" name="Google Shape;8977;p24"/>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8" name="Google Shape;8978;p24"/>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9" name="Google Shape;8979;p24"/>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0" name="Google Shape;8980;p24"/>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1" name="Google Shape;8981;p24"/>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2" name="Google Shape;8982;p24"/>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3" name="Google Shape;8983;p24"/>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4" name="Google Shape;8984;p24"/>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5" name="Google Shape;8985;p24"/>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6" name="Google Shape;8986;p24"/>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7" name="Google Shape;8987;p24"/>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8" name="Google Shape;8988;p24"/>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9" name="Google Shape;8989;p24"/>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0" name="Google Shape;8990;p24"/>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1" name="Google Shape;8991;p24"/>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2" name="Google Shape;8992;p24"/>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3" name="Google Shape;8993;p24"/>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4" name="Google Shape;8994;p24"/>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5" name="Google Shape;8995;p24"/>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6" name="Google Shape;8996;p24"/>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7" name="Google Shape;8997;p24"/>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8" name="Google Shape;8998;p24"/>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9" name="Google Shape;8999;p24"/>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0" name="Google Shape;9000;p24"/>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1" name="Google Shape;9001;p24"/>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2" name="Google Shape;9002;p24"/>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3" name="Google Shape;9003;p24"/>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4" name="Google Shape;9004;p24"/>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5" name="Google Shape;9005;p24"/>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6" name="Google Shape;9006;p24"/>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7" name="Google Shape;9007;p24"/>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8" name="Google Shape;9008;p24"/>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9" name="Google Shape;9009;p24"/>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0" name="Google Shape;9010;p24"/>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1" name="Google Shape;9011;p24"/>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2" name="Google Shape;9012;p24"/>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3" name="Google Shape;9013;p24"/>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4" name="Google Shape;9014;p24"/>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5" name="Google Shape;9015;p24"/>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6" name="Google Shape;9016;p24"/>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7" name="Google Shape;9017;p24"/>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8" name="Google Shape;9018;p24"/>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9" name="Google Shape;9019;p24"/>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0" name="Google Shape;9020;p24"/>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1" name="Google Shape;9021;p24"/>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2" name="Google Shape;9022;p24"/>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3" name="Google Shape;9023;p24"/>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4" name="Google Shape;9024;p24"/>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5" name="Google Shape;9025;p24"/>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6" name="Google Shape;9026;p24"/>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7" name="Google Shape;9027;p24"/>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8" name="Google Shape;9028;p24"/>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9" name="Google Shape;9029;p24"/>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0" name="Google Shape;9030;p24"/>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1" name="Google Shape;9031;p24"/>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2" name="Google Shape;9032;p24"/>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3" name="Google Shape;9033;p24"/>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4" name="Google Shape;9034;p24"/>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5" name="Google Shape;9035;p24"/>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6" name="Google Shape;9036;p24"/>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7" name="Google Shape;9037;p24"/>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8" name="Google Shape;9038;p24"/>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9" name="Google Shape;9039;p24"/>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0" name="Google Shape;9040;p24"/>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1" name="Google Shape;9041;p24"/>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2" name="Google Shape;9042;p24"/>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3" name="Google Shape;9043;p24"/>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4" name="Google Shape;9044;p24"/>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5" name="Google Shape;9045;p24"/>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6" name="Google Shape;9046;p24"/>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7" name="Google Shape;9047;p24"/>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8" name="Google Shape;9048;p24"/>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9" name="Google Shape;9049;p24"/>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0" name="Google Shape;9050;p24"/>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1" name="Google Shape;9051;p24"/>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2" name="Google Shape;9052;p24"/>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3" name="Google Shape;9053;p24"/>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4" name="Google Shape;9054;p24"/>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5" name="Google Shape;9055;p24"/>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6" name="Google Shape;9056;p24"/>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7" name="Google Shape;9057;p24"/>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8" name="Google Shape;9058;p24"/>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9" name="Google Shape;9059;p24"/>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0" name="Google Shape;9060;p24"/>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1" name="Google Shape;9061;p24"/>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2" name="Google Shape;9062;p24"/>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3" name="Google Shape;9063;p24"/>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4" name="Google Shape;9064;p24"/>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5" name="Google Shape;9065;p24"/>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6" name="Google Shape;9066;p24"/>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7" name="Google Shape;9067;p24"/>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8" name="Google Shape;9068;p24"/>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9" name="Google Shape;9069;p24"/>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0" name="Google Shape;9070;p24"/>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1" name="Google Shape;9071;p24"/>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2" name="Google Shape;9072;p24"/>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3" name="Google Shape;9073;p24"/>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4" name="Google Shape;9074;p24"/>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5" name="Google Shape;9075;p24"/>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6" name="Google Shape;9076;p24"/>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7" name="Google Shape;9077;p24"/>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8" name="Google Shape;9078;p24"/>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9" name="Google Shape;9079;p24"/>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0" name="Google Shape;9080;p24"/>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1" name="Google Shape;9081;p24"/>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2" name="Google Shape;9082;p24"/>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3" name="Google Shape;9083;p24"/>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4" name="Google Shape;9084;p24"/>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5" name="Google Shape;9085;p24"/>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6" name="Google Shape;9086;p24"/>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7" name="Google Shape;9087;p24"/>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8" name="Google Shape;9088;p24"/>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9" name="Google Shape;9089;p24"/>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0" name="Google Shape;9090;p24"/>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1" name="Google Shape;9091;p24"/>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2" name="Google Shape;9092;p24"/>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3" name="Google Shape;9093;p24"/>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4" name="Google Shape;9094;p24"/>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5" name="Google Shape;9095;p24"/>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6" name="Google Shape;9096;p24"/>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7" name="Google Shape;9097;p24"/>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8" name="Google Shape;9098;p24"/>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9" name="Google Shape;9099;p24"/>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0" name="Google Shape;9100;p24"/>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1" name="Google Shape;9101;p24"/>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2" name="Google Shape;9102;p24"/>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3" name="Google Shape;9103;p24"/>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4" name="Google Shape;9104;p24"/>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5" name="Google Shape;9105;p24"/>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6" name="Google Shape;9106;p24"/>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7" name="Google Shape;9107;p24"/>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8" name="Google Shape;9108;p24"/>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9" name="Google Shape;9109;p24"/>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0" name="Google Shape;9110;p24"/>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1" name="Google Shape;9111;p24"/>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2" name="Google Shape;9112;p24"/>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3" name="Google Shape;9113;p24"/>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4" name="Google Shape;9114;p24"/>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5" name="Google Shape;9115;p24"/>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6" name="Google Shape;9116;p24"/>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7" name="Google Shape;9117;p24"/>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8" name="Google Shape;9118;p24"/>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9" name="Google Shape;9119;p24"/>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0" name="Google Shape;9120;p24"/>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1" name="Google Shape;9121;p24"/>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2" name="Google Shape;9122;p24"/>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3" name="Google Shape;9123;p24"/>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4" name="Google Shape;9124;p24"/>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5" name="Google Shape;9125;p24"/>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6" name="Google Shape;9126;p24"/>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7" name="Google Shape;9127;p24"/>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8" name="Google Shape;9128;p24"/>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9" name="Google Shape;9129;p24"/>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0" name="Google Shape;9130;p24"/>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1" name="Google Shape;9131;p24"/>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2" name="Google Shape;9132;p24"/>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3" name="Google Shape;9133;p24"/>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4" name="Google Shape;9134;p24"/>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5" name="Google Shape;9135;p24"/>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6" name="Google Shape;9136;p24"/>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7" name="Google Shape;9137;p24"/>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8" name="Google Shape;9138;p24"/>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9" name="Google Shape;9139;p24"/>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0" name="Google Shape;9140;p24"/>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1" name="Google Shape;9141;p24"/>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2" name="Google Shape;9142;p24"/>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3" name="Google Shape;9143;p24"/>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4" name="Google Shape;9144;p24"/>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5" name="Google Shape;9145;p24"/>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6" name="Google Shape;9146;p24"/>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7" name="Google Shape;9147;p24"/>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8" name="Google Shape;9148;p24"/>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9" name="Google Shape;9149;p24"/>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0" name="Google Shape;9150;p24"/>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1" name="Google Shape;9151;p24"/>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2" name="Google Shape;9152;p24"/>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3" name="Google Shape;9153;p24"/>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4" name="Google Shape;9154;p24"/>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5" name="Google Shape;9155;p24"/>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6" name="Google Shape;9156;p24"/>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7" name="Google Shape;9157;p24"/>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8" name="Google Shape;9158;p24"/>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9" name="Google Shape;9159;p24"/>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0" name="Google Shape;9160;p24"/>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1" name="Google Shape;9161;p24"/>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2" name="Google Shape;9162;p24"/>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3" name="Google Shape;9163;p24"/>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4" name="Google Shape;9164;p24"/>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5" name="Google Shape;9165;p24"/>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6" name="Google Shape;9166;p24"/>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7" name="Google Shape;9167;p24"/>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8" name="Google Shape;9168;p24"/>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9" name="Google Shape;9169;p24"/>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0" name="Google Shape;9170;p24"/>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1" name="Google Shape;9171;p24"/>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2" name="Google Shape;9172;p24"/>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3" name="Google Shape;9173;p24"/>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4" name="Google Shape;9174;p24"/>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5" name="Google Shape;9175;p24"/>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6" name="Google Shape;9176;p24"/>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7" name="Google Shape;9177;p24"/>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8" name="Google Shape;9178;p24"/>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9" name="Google Shape;9179;p24"/>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0" name="Google Shape;9180;p24"/>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1" name="Google Shape;9181;p24"/>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2" name="Google Shape;9182;p24"/>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3" name="Google Shape;9183;p24"/>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4" name="Google Shape;9184;p24"/>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5" name="Google Shape;9185;p24"/>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6" name="Google Shape;9186;p24"/>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7" name="Google Shape;9187;p24"/>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8" name="Google Shape;9188;p24"/>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9" name="Google Shape;9189;p24"/>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0" name="Google Shape;9190;p24"/>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1" name="Google Shape;9191;p24"/>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2" name="Google Shape;9192;p24"/>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3" name="Google Shape;9193;p24"/>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4" name="Google Shape;9194;p24"/>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5" name="Google Shape;9195;p24"/>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6" name="Google Shape;9196;p24"/>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7" name="Google Shape;9197;p24"/>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8" name="Google Shape;9198;p24"/>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9" name="Google Shape;9199;p24"/>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0" name="Google Shape;9200;p24"/>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1" name="Google Shape;9201;p24"/>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2" name="Google Shape;9202;p24"/>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3" name="Google Shape;9203;p24"/>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4" name="Google Shape;9204;p24"/>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5" name="Google Shape;9205;p24"/>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6" name="Google Shape;9206;p24"/>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7" name="Google Shape;9207;p24"/>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8" name="Google Shape;9208;p24"/>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9" name="Google Shape;9209;p24"/>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0" name="Google Shape;9210;p24"/>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1" name="Google Shape;9211;p24"/>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2" name="Google Shape;9212;p24"/>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3" name="Google Shape;9213;p24"/>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4" name="Google Shape;9214;p24"/>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5" name="Google Shape;9215;p24"/>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6" name="Google Shape;9216;p24"/>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7" name="Google Shape;9217;p24"/>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8" name="Google Shape;9218;p24"/>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9" name="Google Shape;9219;p24"/>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0" name="Google Shape;9220;p24"/>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1" name="Google Shape;9221;p24"/>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2" name="Google Shape;9222;p24"/>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3" name="Google Shape;9223;p24"/>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4" name="Google Shape;9224;p24"/>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5" name="Google Shape;9225;p24"/>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6" name="Google Shape;9226;p24"/>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7" name="Google Shape;9227;p24"/>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8" name="Google Shape;9228;p24"/>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9" name="Google Shape;9229;p24"/>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0" name="Google Shape;9230;p24"/>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1" name="Google Shape;9231;p24"/>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2" name="Google Shape;9232;p24"/>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3" name="Google Shape;9233;p24"/>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4" name="Google Shape;9234;p24"/>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5" name="Google Shape;9235;p24"/>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6" name="Google Shape;9236;p24"/>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7" name="Google Shape;9237;p24"/>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8" name="Google Shape;9238;p24"/>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9" name="Google Shape;9239;p24"/>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0" name="Google Shape;9240;p24"/>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1" name="Google Shape;9241;p24"/>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2" name="Google Shape;9242;p24"/>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3" name="Google Shape;9243;p24"/>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4" name="Google Shape;9244;p24"/>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5" name="Google Shape;9245;p24"/>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6" name="Google Shape;9246;p24"/>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7" name="Google Shape;9247;p24"/>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8" name="Google Shape;9248;p24"/>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9" name="Google Shape;9249;p24"/>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0" name="Google Shape;9250;p24"/>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1" name="Google Shape;9251;p24"/>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2" name="Google Shape;9252;p24"/>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3" name="Google Shape;9253;p24"/>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4" name="Google Shape;9254;p24"/>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5" name="Google Shape;9255;p24"/>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6" name="Google Shape;9256;p24"/>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7" name="Google Shape;9257;p24"/>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8" name="Google Shape;9258;p24"/>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9" name="Google Shape;9259;p24"/>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0" name="Google Shape;9260;p24"/>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1" name="Google Shape;9261;p24"/>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2" name="Google Shape;9262;p24"/>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3" name="Google Shape;9263;p24"/>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4" name="Google Shape;9264;p24"/>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5" name="Google Shape;9265;p24"/>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6" name="Google Shape;9266;p24"/>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7" name="Google Shape;9267;p24"/>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8" name="Google Shape;9268;p24"/>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9" name="Google Shape;9269;p24"/>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0" name="Google Shape;9270;p24"/>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1" name="Google Shape;9271;p24"/>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2" name="Google Shape;9272;p24"/>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3" name="Google Shape;9273;p24"/>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4" name="Google Shape;9274;p24"/>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5" name="Google Shape;9275;p24"/>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6" name="Google Shape;9276;p24"/>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7" name="Google Shape;9277;p24"/>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8" name="Google Shape;9278;p24"/>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9" name="Google Shape;9279;p24"/>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0" name="Google Shape;9280;p24"/>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1" name="Google Shape;9281;p24"/>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2" name="Google Shape;9282;p24"/>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3" name="Google Shape;9283;p24"/>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4" name="Google Shape;9284;p24"/>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5" name="Google Shape;9285;p24"/>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6" name="Google Shape;9286;p24"/>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7" name="Google Shape;9287;p24"/>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8" name="Google Shape;9288;p24"/>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9" name="Google Shape;9289;p24"/>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0" name="Google Shape;9290;p24"/>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1" name="Google Shape;9291;p24"/>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2" name="Google Shape;9292;p24"/>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3" name="Google Shape;9293;p24"/>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4" name="Google Shape;9294;p24"/>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5" name="Google Shape;9295;p24"/>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6" name="Google Shape;9296;p24"/>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7" name="Google Shape;9297;p24"/>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8" name="Google Shape;9298;p24"/>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9" name="Google Shape;9299;p24"/>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0" name="Google Shape;9300;p24"/>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1" name="Google Shape;9301;p24"/>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2" name="Google Shape;9302;p24"/>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3" name="Google Shape;9303;p24"/>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4" name="Google Shape;9304;p24"/>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5" name="Google Shape;9305;p24"/>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6" name="Google Shape;9306;p24"/>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7" name="Google Shape;9307;p24"/>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8" name="Google Shape;9308;p24"/>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9" name="Google Shape;9309;p24"/>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0" name="Google Shape;9310;p24"/>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1" name="Google Shape;9311;p24"/>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2" name="Google Shape;9312;p24"/>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3" name="Google Shape;9313;p24"/>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4" name="Google Shape;9314;p24"/>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5" name="Google Shape;9315;p24"/>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6" name="Google Shape;9316;p24"/>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7" name="Google Shape;9317;p24"/>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8" name="Google Shape;9318;p24"/>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9" name="Google Shape;9319;p24"/>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0" name="Google Shape;9320;p24"/>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1" name="Google Shape;9321;p24"/>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2" name="Google Shape;9322;p24"/>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3" name="Google Shape;9323;p24"/>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4" name="Google Shape;9324;p24"/>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5" name="Google Shape;9325;p24"/>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6" name="Google Shape;9326;p24"/>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7" name="Google Shape;9327;p24"/>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8" name="Google Shape;9328;p24"/>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9" name="Google Shape;9329;p24"/>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0" name="Google Shape;9330;p24"/>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1" name="Google Shape;9331;p24"/>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2" name="Google Shape;9332;p24"/>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3" name="Google Shape;9333;p24"/>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4" name="Google Shape;9334;p24"/>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5" name="Google Shape;9335;p24"/>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6" name="Google Shape;9336;p24"/>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7" name="Google Shape;9337;p24"/>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8" name="Google Shape;9338;p24"/>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9" name="Google Shape;9339;p24"/>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0" name="Google Shape;9340;p24"/>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1" name="Google Shape;9341;p24"/>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2" name="Google Shape;9342;p24"/>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3" name="Google Shape;9343;p24"/>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4" name="Google Shape;9344;p24"/>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5" name="Google Shape;9345;p24"/>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6" name="Google Shape;9346;p24"/>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7" name="Google Shape;9347;p24"/>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8" name="Google Shape;9348;p24"/>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49" name="Google Shape;9349;p24"/>
            <p:cNvGrpSpPr/>
            <p:nvPr/>
          </p:nvGrpSpPr>
          <p:grpSpPr>
            <a:xfrm>
              <a:off x="-773975" y="3668825"/>
              <a:ext cx="4263250" cy="2128775"/>
              <a:chOff x="-773975" y="3668825"/>
              <a:chExt cx="4263250" cy="2128775"/>
            </a:xfrm>
          </p:grpSpPr>
          <p:sp>
            <p:nvSpPr>
              <p:cNvPr id="9350" name="Google Shape;9350;p24"/>
              <p:cNvSpPr/>
              <p:nvPr/>
            </p:nvSpPr>
            <p:spPr>
              <a:xfrm>
                <a:off x="359125" y="4506306"/>
                <a:ext cx="3130150" cy="1097025"/>
              </a:xfrm>
              <a:custGeom>
                <a:rect b="b" l="l" r="r" t="t"/>
                <a:pathLst>
                  <a:path extrusionOk="0" h="43881" w="125206">
                    <a:moveTo>
                      <a:pt x="0" y="27213"/>
                    </a:moveTo>
                    <a:cubicBezTo>
                      <a:pt x="4718" y="23758"/>
                      <a:pt x="17477" y="8939"/>
                      <a:pt x="28309" y="6480"/>
                    </a:cubicBezTo>
                    <a:cubicBezTo>
                      <a:pt x="39141" y="4021"/>
                      <a:pt x="53494" y="13536"/>
                      <a:pt x="64992" y="12460"/>
                    </a:cubicBezTo>
                    <a:cubicBezTo>
                      <a:pt x="76490" y="11384"/>
                      <a:pt x="87992" y="354"/>
                      <a:pt x="97295" y="22"/>
                    </a:cubicBezTo>
                    <a:cubicBezTo>
                      <a:pt x="106598" y="-310"/>
                      <a:pt x="116160" y="3157"/>
                      <a:pt x="120812" y="10467"/>
                    </a:cubicBezTo>
                    <a:cubicBezTo>
                      <a:pt x="125464" y="17777"/>
                      <a:pt x="124474" y="38312"/>
                      <a:pt x="125206" y="43881"/>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24"/>
              <p:cNvSpPr/>
              <p:nvPr/>
            </p:nvSpPr>
            <p:spPr>
              <a:xfrm>
                <a:off x="-773975" y="3668825"/>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_1_4_1">
    <p:spTree>
      <p:nvGrpSpPr>
        <p:cNvPr id="9352" name="Shape 9352"/>
        <p:cNvGrpSpPr/>
        <p:nvPr/>
      </p:nvGrpSpPr>
      <p:grpSpPr>
        <a:xfrm>
          <a:off x="0" y="0"/>
          <a:ext cx="0" cy="0"/>
          <a:chOff x="0" y="0"/>
          <a:chExt cx="0" cy="0"/>
        </a:xfrm>
      </p:grpSpPr>
      <p:sp>
        <p:nvSpPr>
          <p:cNvPr id="9353" name="Google Shape;9353;p25"/>
          <p:cNvSpPr txBox="1"/>
          <p:nvPr>
            <p:ph type="title"/>
          </p:nvPr>
        </p:nvSpPr>
        <p:spPr>
          <a:xfrm>
            <a:off x="720000" y="311400"/>
            <a:ext cx="77016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9354" name="Google Shape;9354;p25"/>
          <p:cNvSpPr txBox="1"/>
          <p:nvPr>
            <p:ph idx="1" type="subTitle"/>
          </p:nvPr>
        </p:nvSpPr>
        <p:spPr>
          <a:xfrm>
            <a:off x="1433219" y="2313877"/>
            <a:ext cx="27129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55" name="Google Shape;9355;p25"/>
          <p:cNvSpPr txBox="1"/>
          <p:nvPr>
            <p:ph idx="2" type="subTitle"/>
          </p:nvPr>
        </p:nvSpPr>
        <p:spPr>
          <a:xfrm>
            <a:off x="1433219" y="1738528"/>
            <a:ext cx="27129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9356" name="Google Shape;9356;p25"/>
          <p:cNvSpPr txBox="1"/>
          <p:nvPr>
            <p:ph idx="3" type="subTitle"/>
          </p:nvPr>
        </p:nvSpPr>
        <p:spPr>
          <a:xfrm>
            <a:off x="1433219" y="3935613"/>
            <a:ext cx="27129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57" name="Google Shape;9357;p25"/>
          <p:cNvSpPr txBox="1"/>
          <p:nvPr>
            <p:ph idx="4" type="subTitle"/>
          </p:nvPr>
        </p:nvSpPr>
        <p:spPr>
          <a:xfrm>
            <a:off x="1433219" y="3360273"/>
            <a:ext cx="27129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9358" name="Google Shape;9358;p25"/>
          <p:cNvSpPr txBox="1"/>
          <p:nvPr>
            <p:ph idx="5" type="subTitle"/>
          </p:nvPr>
        </p:nvSpPr>
        <p:spPr>
          <a:xfrm>
            <a:off x="4997881" y="2313877"/>
            <a:ext cx="27129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59" name="Google Shape;9359;p25"/>
          <p:cNvSpPr txBox="1"/>
          <p:nvPr>
            <p:ph idx="6" type="subTitle"/>
          </p:nvPr>
        </p:nvSpPr>
        <p:spPr>
          <a:xfrm>
            <a:off x="4997881" y="1738528"/>
            <a:ext cx="27129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9360" name="Google Shape;9360;p25"/>
          <p:cNvSpPr txBox="1"/>
          <p:nvPr>
            <p:ph idx="7" type="subTitle"/>
          </p:nvPr>
        </p:nvSpPr>
        <p:spPr>
          <a:xfrm>
            <a:off x="4997881" y="3935613"/>
            <a:ext cx="27129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61" name="Google Shape;9361;p25"/>
          <p:cNvSpPr txBox="1"/>
          <p:nvPr>
            <p:ph idx="8" type="subTitle"/>
          </p:nvPr>
        </p:nvSpPr>
        <p:spPr>
          <a:xfrm>
            <a:off x="4997881" y="3360268"/>
            <a:ext cx="27129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9362" name="Google Shape;9362;p25"/>
          <p:cNvGrpSpPr/>
          <p:nvPr/>
        </p:nvGrpSpPr>
        <p:grpSpPr>
          <a:xfrm>
            <a:off x="-1707313" y="-759830"/>
            <a:ext cx="11927449" cy="7140611"/>
            <a:chOff x="-1707313" y="-759830"/>
            <a:chExt cx="11927449" cy="7140611"/>
          </a:xfrm>
        </p:grpSpPr>
        <p:sp>
          <p:nvSpPr>
            <p:cNvPr id="9363" name="Google Shape;9363;p25"/>
            <p:cNvSpPr/>
            <p:nvPr/>
          </p:nvSpPr>
          <p:spPr>
            <a:xfrm>
              <a:off x="-1707313" y="1353954"/>
              <a:ext cx="2532376" cy="2515368"/>
            </a:xfrm>
            <a:custGeom>
              <a:rect b="b" l="l" r="r" t="t"/>
              <a:pathLst>
                <a:path extrusionOk="0" h="67882" w="68341">
                  <a:moveTo>
                    <a:pt x="37723" y="18873"/>
                  </a:moveTo>
                  <a:lnTo>
                    <a:pt x="58397" y="24123"/>
                  </a:lnTo>
                  <a:cubicBezTo>
                    <a:pt x="58336" y="24611"/>
                    <a:pt x="58499" y="25120"/>
                    <a:pt x="58845" y="25466"/>
                  </a:cubicBezTo>
                  <a:cubicBezTo>
                    <a:pt x="58906" y="25527"/>
                    <a:pt x="58987" y="25588"/>
                    <a:pt x="59048" y="25649"/>
                  </a:cubicBezTo>
                  <a:lnTo>
                    <a:pt x="43685" y="40849"/>
                  </a:lnTo>
                  <a:cubicBezTo>
                    <a:pt x="43405" y="40628"/>
                    <a:pt x="43061" y="40514"/>
                    <a:pt x="42708" y="40514"/>
                  </a:cubicBezTo>
                  <a:cubicBezTo>
                    <a:pt x="42573" y="40514"/>
                    <a:pt x="42436" y="40530"/>
                    <a:pt x="42301" y="40564"/>
                  </a:cubicBezTo>
                  <a:lnTo>
                    <a:pt x="37214" y="19524"/>
                  </a:lnTo>
                  <a:cubicBezTo>
                    <a:pt x="37275" y="19463"/>
                    <a:pt x="37336" y="19422"/>
                    <a:pt x="37377" y="19381"/>
                  </a:cubicBezTo>
                  <a:cubicBezTo>
                    <a:pt x="37519" y="19218"/>
                    <a:pt x="37641" y="19056"/>
                    <a:pt x="37723" y="18873"/>
                  </a:cubicBezTo>
                  <a:close/>
                  <a:moveTo>
                    <a:pt x="59231" y="25750"/>
                  </a:moveTo>
                  <a:cubicBezTo>
                    <a:pt x="59475" y="25872"/>
                    <a:pt x="59740" y="25934"/>
                    <a:pt x="60025" y="25934"/>
                  </a:cubicBezTo>
                  <a:lnTo>
                    <a:pt x="65946" y="46872"/>
                  </a:lnTo>
                  <a:cubicBezTo>
                    <a:pt x="65580" y="46913"/>
                    <a:pt x="65234" y="47076"/>
                    <a:pt x="64970" y="47320"/>
                  </a:cubicBezTo>
                  <a:cubicBezTo>
                    <a:pt x="64766" y="47544"/>
                    <a:pt x="64624" y="47808"/>
                    <a:pt x="64542" y="48093"/>
                  </a:cubicBezTo>
                  <a:lnTo>
                    <a:pt x="44214" y="42619"/>
                  </a:lnTo>
                  <a:cubicBezTo>
                    <a:pt x="44418" y="42050"/>
                    <a:pt x="44275" y="41398"/>
                    <a:pt x="43848" y="40971"/>
                  </a:cubicBezTo>
                  <a:lnTo>
                    <a:pt x="59231" y="25750"/>
                  </a:lnTo>
                  <a:close/>
                  <a:moveTo>
                    <a:pt x="20243" y="36372"/>
                  </a:moveTo>
                  <a:lnTo>
                    <a:pt x="41060" y="41968"/>
                  </a:lnTo>
                  <a:cubicBezTo>
                    <a:pt x="41019" y="42375"/>
                    <a:pt x="41121" y="42803"/>
                    <a:pt x="41386" y="43148"/>
                  </a:cubicBezTo>
                  <a:lnTo>
                    <a:pt x="26022" y="58349"/>
                  </a:lnTo>
                  <a:lnTo>
                    <a:pt x="26002" y="58308"/>
                  </a:lnTo>
                  <a:cubicBezTo>
                    <a:pt x="25686" y="58010"/>
                    <a:pt x="25280" y="57848"/>
                    <a:pt x="24861" y="57848"/>
                  </a:cubicBezTo>
                  <a:cubicBezTo>
                    <a:pt x="24794" y="57848"/>
                    <a:pt x="24726" y="57852"/>
                    <a:pt x="24659" y="57861"/>
                  </a:cubicBezTo>
                  <a:lnTo>
                    <a:pt x="19389" y="37186"/>
                  </a:lnTo>
                  <a:cubicBezTo>
                    <a:pt x="19592" y="37105"/>
                    <a:pt x="19755" y="37003"/>
                    <a:pt x="19897" y="36861"/>
                  </a:cubicBezTo>
                  <a:cubicBezTo>
                    <a:pt x="20040" y="36718"/>
                    <a:pt x="20162" y="36556"/>
                    <a:pt x="20243" y="36372"/>
                  </a:cubicBezTo>
                  <a:close/>
                  <a:moveTo>
                    <a:pt x="44153" y="42803"/>
                  </a:moveTo>
                  <a:lnTo>
                    <a:pt x="64522" y="48276"/>
                  </a:lnTo>
                  <a:cubicBezTo>
                    <a:pt x="64461" y="48724"/>
                    <a:pt x="64603" y="49151"/>
                    <a:pt x="64888" y="49497"/>
                  </a:cubicBezTo>
                  <a:lnTo>
                    <a:pt x="49240" y="65023"/>
                  </a:lnTo>
                  <a:cubicBezTo>
                    <a:pt x="48956" y="64828"/>
                    <a:pt x="48626" y="64710"/>
                    <a:pt x="48290" y="64710"/>
                  </a:cubicBezTo>
                  <a:cubicBezTo>
                    <a:pt x="48240" y="64710"/>
                    <a:pt x="48191" y="64713"/>
                    <a:pt x="48141" y="64718"/>
                  </a:cubicBezTo>
                  <a:lnTo>
                    <a:pt x="43075" y="43718"/>
                  </a:lnTo>
                  <a:cubicBezTo>
                    <a:pt x="43319" y="43637"/>
                    <a:pt x="43563" y="43494"/>
                    <a:pt x="43766" y="43311"/>
                  </a:cubicBezTo>
                  <a:cubicBezTo>
                    <a:pt x="43766" y="43291"/>
                    <a:pt x="43787" y="43291"/>
                    <a:pt x="43807" y="43271"/>
                  </a:cubicBezTo>
                  <a:lnTo>
                    <a:pt x="43848" y="43230"/>
                  </a:lnTo>
                  <a:cubicBezTo>
                    <a:pt x="43970" y="43108"/>
                    <a:pt x="44072" y="42965"/>
                    <a:pt x="44153" y="42803"/>
                  </a:cubicBezTo>
                  <a:close/>
                  <a:moveTo>
                    <a:pt x="41487" y="43291"/>
                  </a:moveTo>
                  <a:lnTo>
                    <a:pt x="41508" y="43311"/>
                  </a:lnTo>
                  <a:cubicBezTo>
                    <a:pt x="41812" y="43616"/>
                    <a:pt x="42215" y="43779"/>
                    <a:pt x="42634" y="43779"/>
                  </a:cubicBezTo>
                  <a:cubicBezTo>
                    <a:pt x="42719" y="43779"/>
                    <a:pt x="42805" y="43773"/>
                    <a:pt x="42891" y="43759"/>
                  </a:cubicBezTo>
                  <a:lnTo>
                    <a:pt x="47958" y="64759"/>
                  </a:lnTo>
                  <a:cubicBezTo>
                    <a:pt x="47653" y="64820"/>
                    <a:pt x="47388" y="64962"/>
                    <a:pt x="47165" y="65186"/>
                  </a:cubicBezTo>
                  <a:cubicBezTo>
                    <a:pt x="47124" y="65227"/>
                    <a:pt x="47083" y="65267"/>
                    <a:pt x="47042" y="65308"/>
                  </a:cubicBezTo>
                  <a:lnTo>
                    <a:pt x="26470" y="59488"/>
                  </a:lnTo>
                  <a:cubicBezTo>
                    <a:pt x="26470" y="59122"/>
                    <a:pt x="26348" y="58776"/>
                    <a:pt x="26144" y="58491"/>
                  </a:cubicBezTo>
                  <a:lnTo>
                    <a:pt x="41487" y="43291"/>
                  </a:lnTo>
                  <a:close/>
                  <a:moveTo>
                    <a:pt x="52932" y="1"/>
                  </a:moveTo>
                  <a:cubicBezTo>
                    <a:pt x="52638" y="1"/>
                    <a:pt x="52329" y="89"/>
                    <a:pt x="52028" y="294"/>
                  </a:cubicBezTo>
                  <a:cubicBezTo>
                    <a:pt x="50645" y="1234"/>
                    <a:pt x="51471" y="3223"/>
                    <a:pt x="52876" y="3223"/>
                  </a:cubicBezTo>
                  <a:cubicBezTo>
                    <a:pt x="53084" y="3223"/>
                    <a:pt x="53305" y="3179"/>
                    <a:pt x="53534" y="3082"/>
                  </a:cubicBezTo>
                  <a:lnTo>
                    <a:pt x="59170" y="22983"/>
                  </a:lnTo>
                  <a:cubicBezTo>
                    <a:pt x="59069" y="23064"/>
                    <a:pt x="58946" y="23146"/>
                    <a:pt x="58865" y="23248"/>
                  </a:cubicBezTo>
                  <a:cubicBezTo>
                    <a:pt x="58662" y="23431"/>
                    <a:pt x="58519" y="23695"/>
                    <a:pt x="58438" y="23960"/>
                  </a:cubicBezTo>
                  <a:lnTo>
                    <a:pt x="37784" y="18689"/>
                  </a:lnTo>
                  <a:cubicBezTo>
                    <a:pt x="38135" y="17539"/>
                    <a:pt x="37198" y="16640"/>
                    <a:pt x="36223" y="16640"/>
                  </a:cubicBezTo>
                  <a:cubicBezTo>
                    <a:pt x="35784" y="16640"/>
                    <a:pt x="35337" y="16822"/>
                    <a:pt x="34996" y="17245"/>
                  </a:cubicBezTo>
                  <a:cubicBezTo>
                    <a:pt x="34109" y="18382"/>
                    <a:pt x="35038" y="19850"/>
                    <a:pt x="36245" y="19850"/>
                  </a:cubicBezTo>
                  <a:cubicBezTo>
                    <a:pt x="36506" y="19850"/>
                    <a:pt x="36780" y="19781"/>
                    <a:pt x="37051" y="19625"/>
                  </a:cubicBezTo>
                  <a:lnTo>
                    <a:pt x="42138" y="40625"/>
                  </a:lnTo>
                  <a:cubicBezTo>
                    <a:pt x="41935" y="40707"/>
                    <a:pt x="41752" y="40829"/>
                    <a:pt x="41609" y="40992"/>
                  </a:cubicBezTo>
                  <a:lnTo>
                    <a:pt x="41569" y="41032"/>
                  </a:lnTo>
                  <a:lnTo>
                    <a:pt x="41528" y="41053"/>
                  </a:lnTo>
                  <a:cubicBezTo>
                    <a:pt x="41325" y="41256"/>
                    <a:pt x="41182" y="41521"/>
                    <a:pt x="41101" y="41785"/>
                  </a:cubicBezTo>
                  <a:lnTo>
                    <a:pt x="20304" y="36189"/>
                  </a:lnTo>
                  <a:cubicBezTo>
                    <a:pt x="20656" y="35047"/>
                    <a:pt x="19743" y="34115"/>
                    <a:pt x="18763" y="34115"/>
                  </a:cubicBezTo>
                  <a:cubicBezTo>
                    <a:pt x="18381" y="34115"/>
                    <a:pt x="17990" y="34257"/>
                    <a:pt x="17659" y="34582"/>
                  </a:cubicBezTo>
                  <a:cubicBezTo>
                    <a:pt x="16601" y="35639"/>
                    <a:pt x="17423" y="37318"/>
                    <a:pt x="18763" y="37318"/>
                  </a:cubicBezTo>
                  <a:cubicBezTo>
                    <a:pt x="18918" y="37318"/>
                    <a:pt x="19080" y="37296"/>
                    <a:pt x="19246" y="37247"/>
                  </a:cubicBezTo>
                  <a:lnTo>
                    <a:pt x="24496" y="57901"/>
                  </a:lnTo>
                  <a:cubicBezTo>
                    <a:pt x="24211" y="57962"/>
                    <a:pt x="23967" y="58105"/>
                    <a:pt x="23764" y="58308"/>
                  </a:cubicBezTo>
                  <a:cubicBezTo>
                    <a:pt x="23662" y="58410"/>
                    <a:pt x="23581" y="58512"/>
                    <a:pt x="23499" y="58634"/>
                  </a:cubicBezTo>
                  <a:lnTo>
                    <a:pt x="3578" y="52997"/>
                  </a:lnTo>
                  <a:cubicBezTo>
                    <a:pt x="4094" y="51784"/>
                    <a:pt x="3109" y="50781"/>
                    <a:pt x="2091" y="50781"/>
                  </a:cubicBezTo>
                  <a:cubicBezTo>
                    <a:pt x="1624" y="50781"/>
                    <a:pt x="1150" y="50992"/>
                    <a:pt x="810" y="51491"/>
                  </a:cubicBezTo>
                  <a:cubicBezTo>
                    <a:pt x="1" y="52683"/>
                    <a:pt x="1003" y="53990"/>
                    <a:pt x="2130" y="53990"/>
                  </a:cubicBezTo>
                  <a:cubicBezTo>
                    <a:pt x="2505" y="53990"/>
                    <a:pt x="2892" y="53846"/>
                    <a:pt x="3232" y="53506"/>
                  </a:cubicBezTo>
                  <a:cubicBezTo>
                    <a:pt x="3334" y="53404"/>
                    <a:pt x="3435" y="53282"/>
                    <a:pt x="3496" y="53160"/>
                  </a:cubicBezTo>
                  <a:lnTo>
                    <a:pt x="23397" y="58797"/>
                  </a:lnTo>
                  <a:cubicBezTo>
                    <a:pt x="22878" y="59969"/>
                    <a:pt x="23831" y="61034"/>
                    <a:pt x="24867" y="61034"/>
                  </a:cubicBezTo>
                  <a:cubicBezTo>
                    <a:pt x="25251" y="61034"/>
                    <a:pt x="25646" y="60888"/>
                    <a:pt x="25982" y="60547"/>
                  </a:cubicBezTo>
                  <a:cubicBezTo>
                    <a:pt x="26226" y="60302"/>
                    <a:pt x="26389" y="59997"/>
                    <a:pt x="26429" y="59651"/>
                  </a:cubicBezTo>
                  <a:lnTo>
                    <a:pt x="46920" y="65451"/>
                  </a:lnTo>
                  <a:cubicBezTo>
                    <a:pt x="46261" y="66537"/>
                    <a:pt x="47062" y="67882"/>
                    <a:pt x="48284" y="67882"/>
                  </a:cubicBezTo>
                  <a:cubicBezTo>
                    <a:pt x="48344" y="67882"/>
                    <a:pt x="48405" y="67879"/>
                    <a:pt x="48467" y="67872"/>
                  </a:cubicBezTo>
                  <a:cubicBezTo>
                    <a:pt x="49769" y="67709"/>
                    <a:pt x="50339" y="66102"/>
                    <a:pt x="49403" y="65166"/>
                  </a:cubicBezTo>
                  <a:lnTo>
                    <a:pt x="49362" y="65125"/>
                  </a:lnTo>
                  <a:lnTo>
                    <a:pt x="65010" y="49619"/>
                  </a:lnTo>
                  <a:cubicBezTo>
                    <a:pt x="65350" y="49932"/>
                    <a:pt x="65721" y="50064"/>
                    <a:pt x="66075" y="50064"/>
                  </a:cubicBezTo>
                  <a:cubicBezTo>
                    <a:pt x="67306" y="50064"/>
                    <a:pt x="68340" y="48469"/>
                    <a:pt x="67219" y="47331"/>
                  </a:cubicBezTo>
                  <a:lnTo>
                    <a:pt x="67219" y="47331"/>
                  </a:lnTo>
                  <a:cubicBezTo>
                    <a:pt x="67222" y="47334"/>
                    <a:pt x="67225" y="47337"/>
                    <a:pt x="67228" y="47340"/>
                  </a:cubicBezTo>
                  <a:lnTo>
                    <a:pt x="67208" y="47320"/>
                  </a:lnTo>
                  <a:lnTo>
                    <a:pt x="67208" y="47320"/>
                  </a:lnTo>
                  <a:cubicBezTo>
                    <a:pt x="67212" y="47324"/>
                    <a:pt x="67215" y="47327"/>
                    <a:pt x="67219" y="47331"/>
                  </a:cubicBezTo>
                  <a:lnTo>
                    <a:pt x="67219" y="47331"/>
                  </a:lnTo>
                  <a:cubicBezTo>
                    <a:pt x="66915" y="47032"/>
                    <a:pt x="66532" y="46872"/>
                    <a:pt x="66129" y="46872"/>
                  </a:cubicBezTo>
                  <a:lnTo>
                    <a:pt x="60188" y="25913"/>
                  </a:lnTo>
                  <a:cubicBezTo>
                    <a:pt x="61144" y="25791"/>
                    <a:pt x="61775" y="24835"/>
                    <a:pt x="61510" y="23899"/>
                  </a:cubicBezTo>
                  <a:cubicBezTo>
                    <a:pt x="61308" y="23198"/>
                    <a:pt x="60653" y="22748"/>
                    <a:pt x="59965" y="22748"/>
                  </a:cubicBezTo>
                  <a:cubicBezTo>
                    <a:pt x="59753" y="22748"/>
                    <a:pt x="59539" y="22790"/>
                    <a:pt x="59333" y="22881"/>
                  </a:cubicBezTo>
                  <a:lnTo>
                    <a:pt x="53696" y="2980"/>
                  </a:lnTo>
                  <a:cubicBezTo>
                    <a:pt x="53819" y="2919"/>
                    <a:pt x="53941" y="2818"/>
                    <a:pt x="54042" y="2736"/>
                  </a:cubicBezTo>
                  <a:cubicBezTo>
                    <a:pt x="55147" y="1615"/>
                    <a:pt x="54182" y="1"/>
                    <a:pt x="529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4" name="Google Shape;9364;p25"/>
            <p:cNvSpPr/>
            <p:nvPr/>
          </p:nvSpPr>
          <p:spPr>
            <a:xfrm>
              <a:off x="-915221" y="4319675"/>
              <a:ext cx="2648487" cy="2061106"/>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65" name="Google Shape;9365;p25"/>
            <p:cNvGrpSpPr/>
            <p:nvPr/>
          </p:nvGrpSpPr>
          <p:grpSpPr>
            <a:xfrm>
              <a:off x="6935500" y="-759830"/>
              <a:ext cx="2972245" cy="2317350"/>
              <a:chOff x="7111688" y="-551166"/>
              <a:chExt cx="2972245" cy="2317350"/>
            </a:xfrm>
          </p:grpSpPr>
          <p:sp>
            <p:nvSpPr>
              <p:cNvPr id="9366" name="Google Shape;9366;p25"/>
              <p:cNvSpPr/>
              <p:nvPr/>
            </p:nvSpPr>
            <p:spPr>
              <a:xfrm>
                <a:off x="7111688" y="-431587"/>
                <a:ext cx="2152175" cy="1460325"/>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7" name="Google Shape;9367;p25"/>
              <p:cNvSpPr/>
              <p:nvPr/>
            </p:nvSpPr>
            <p:spPr>
              <a:xfrm>
                <a:off x="7551550" y="-551166"/>
                <a:ext cx="2532383" cy="2317350"/>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68" name="Google Shape;9368;p25"/>
            <p:cNvGrpSpPr/>
            <p:nvPr/>
          </p:nvGrpSpPr>
          <p:grpSpPr>
            <a:xfrm>
              <a:off x="5852475" y="3229594"/>
              <a:ext cx="4367661" cy="2510656"/>
              <a:chOff x="5852475" y="3229594"/>
              <a:chExt cx="4367661" cy="2510656"/>
            </a:xfrm>
          </p:grpSpPr>
          <p:sp>
            <p:nvSpPr>
              <p:cNvPr id="9369" name="Google Shape;9369;p25"/>
              <p:cNvSpPr/>
              <p:nvPr/>
            </p:nvSpPr>
            <p:spPr>
              <a:xfrm>
                <a:off x="8067875" y="3229594"/>
                <a:ext cx="2152261" cy="2510656"/>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0" name="Google Shape;9370;p25"/>
              <p:cNvSpPr/>
              <p:nvPr/>
            </p:nvSpPr>
            <p:spPr>
              <a:xfrm>
                <a:off x="5852475" y="4603321"/>
                <a:ext cx="3533625" cy="707750"/>
              </a:xfrm>
              <a:custGeom>
                <a:rect b="b" l="l" r="r" t="t"/>
                <a:pathLst>
                  <a:path extrusionOk="0" h="28310" w="141345">
                    <a:moveTo>
                      <a:pt x="0" y="28310"/>
                    </a:moveTo>
                    <a:cubicBezTo>
                      <a:pt x="4054" y="25253"/>
                      <a:pt x="13955" y="11896"/>
                      <a:pt x="24322" y="9969"/>
                    </a:cubicBezTo>
                    <a:cubicBezTo>
                      <a:pt x="34689" y="8042"/>
                      <a:pt x="49807" y="18408"/>
                      <a:pt x="62200" y="16747"/>
                    </a:cubicBezTo>
                    <a:cubicBezTo>
                      <a:pt x="74594" y="15086"/>
                      <a:pt x="85492" y="-153"/>
                      <a:pt x="98683" y="1"/>
                    </a:cubicBezTo>
                    <a:cubicBezTo>
                      <a:pt x="111874" y="155"/>
                      <a:pt x="134235" y="14726"/>
                      <a:pt x="141345" y="17671"/>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9371" name="Shape 9371"/>
        <p:cNvGrpSpPr/>
        <p:nvPr/>
      </p:nvGrpSpPr>
      <p:grpSpPr>
        <a:xfrm>
          <a:off x="0" y="0"/>
          <a:ext cx="0" cy="0"/>
          <a:chOff x="0" y="0"/>
          <a:chExt cx="0" cy="0"/>
        </a:xfrm>
      </p:grpSpPr>
      <p:sp>
        <p:nvSpPr>
          <p:cNvPr id="9372" name="Google Shape;9372;p26"/>
          <p:cNvSpPr txBox="1"/>
          <p:nvPr>
            <p:ph idx="1" type="subTitle"/>
          </p:nvPr>
        </p:nvSpPr>
        <p:spPr>
          <a:xfrm>
            <a:off x="722300" y="3344183"/>
            <a:ext cx="23772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73" name="Google Shape;9373;p26"/>
          <p:cNvSpPr txBox="1"/>
          <p:nvPr>
            <p:ph idx="2" type="subTitle"/>
          </p:nvPr>
        </p:nvSpPr>
        <p:spPr>
          <a:xfrm>
            <a:off x="722300" y="3732401"/>
            <a:ext cx="2377200" cy="61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374" name="Google Shape;9374;p26"/>
          <p:cNvSpPr txBox="1"/>
          <p:nvPr>
            <p:ph idx="3" type="subTitle"/>
          </p:nvPr>
        </p:nvSpPr>
        <p:spPr>
          <a:xfrm>
            <a:off x="3383392" y="3344182"/>
            <a:ext cx="23772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75" name="Google Shape;9375;p26"/>
          <p:cNvSpPr txBox="1"/>
          <p:nvPr>
            <p:ph idx="4" type="subTitle"/>
          </p:nvPr>
        </p:nvSpPr>
        <p:spPr>
          <a:xfrm>
            <a:off x="3383408" y="3732400"/>
            <a:ext cx="2377200" cy="61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376" name="Google Shape;9376;p26"/>
          <p:cNvSpPr txBox="1"/>
          <p:nvPr>
            <p:ph idx="5" type="subTitle"/>
          </p:nvPr>
        </p:nvSpPr>
        <p:spPr>
          <a:xfrm>
            <a:off x="6044500" y="3344183"/>
            <a:ext cx="23772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77" name="Google Shape;9377;p26"/>
          <p:cNvSpPr txBox="1"/>
          <p:nvPr>
            <p:ph idx="6" type="subTitle"/>
          </p:nvPr>
        </p:nvSpPr>
        <p:spPr>
          <a:xfrm>
            <a:off x="6044500" y="3732401"/>
            <a:ext cx="2377200" cy="61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378" name="Google Shape;9378;p26"/>
          <p:cNvSpPr txBox="1"/>
          <p:nvPr>
            <p:ph idx="7" type="subTitle"/>
          </p:nvPr>
        </p:nvSpPr>
        <p:spPr>
          <a:xfrm>
            <a:off x="722300" y="1688379"/>
            <a:ext cx="23772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79" name="Google Shape;9379;p26"/>
          <p:cNvSpPr txBox="1"/>
          <p:nvPr>
            <p:ph idx="8" type="subTitle"/>
          </p:nvPr>
        </p:nvSpPr>
        <p:spPr>
          <a:xfrm>
            <a:off x="722300" y="2076597"/>
            <a:ext cx="2377200" cy="61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380" name="Google Shape;9380;p26"/>
          <p:cNvSpPr txBox="1"/>
          <p:nvPr>
            <p:ph idx="9" type="subTitle"/>
          </p:nvPr>
        </p:nvSpPr>
        <p:spPr>
          <a:xfrm>
            <a:off x="3383392" y="1688379"/>
            <a:ext cx="23772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81" name="Google Shape;9381;p26"/>
          <p:cNvSpPr txBox="1"/>
          <p:nvPr>
            <p:ph idx="13" type="subTitle"/>
          </p:nvPr>
        </p:nvSpPr>
        <p:spPr>
          <a:xfrm>
            <a:off x="3383408" y="2076597"/>
            <a:ext cx="2377200" cy="61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382" name="Google Shape;9382;p26"/>
          <p:cNvSpPr txBox="1"/>
          <p:nvPr>
            <p:ph idx="14" type="subTitle"/>
          </p:nvPr>
        </p:nvSpPr>
        <p:spPr>
          <a:xfrm>
            <a:off x="6044500" y="1688379"/>
            <a:ext cx="23772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9383" name="Google Shape;9383;p26"/>
          <p:cNvSpPr txBox="1"/>
          <p:nvPr>
            <p:ph idx="15" type="subTitle"/>
          </p:nvPr>
        </p:nvSpPr>
        <p:spPr>
          <a:xfrm>
            <a:off x="6044500" y="2076597"/>
            <a:ext cx="2377200" cy="61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384" name="Google Shape;9384;p26"/>
          <p:cNvSpPr txBox="1"/>
          <p:nvPr>
            <p:ph type="title"/>
          </p:nvPr>
        </p:nvSpPr>
        <p:spPr>
          <a:xfrm>
            <a:off x="720000" y="311400"/>
            <a:ext cx="77016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9385" name="Google Shape;9385;p26"/>
          <p:cNvGrpSpPr/>
          <p:nvPr/>
        </p:nvGrpSpPr>
        <p:grpSpPr>
          <a:xfrm>
            <a:off x="-628850" y="-508200"/>
            <a:ext cx="11200446" cy="6758001"/>
            <a:chOff x="-628850" y="-508200"/>
            <a:chExt cx="11200446" cy="6758001"/>
          </a:xfrm>
        </p:grpSpPr>
        <p:sp>
          <p:nvSpPr>
            <p:cNvPr id="9386" name="Google Shape;9386;p26"/>
            <p:cNvSpPr/>
            <p:nvPr/>
          </p:nvSpPr>
          <p:spPr>
            <a:xfrm>
              <a:off x="8316625" y="-508200"/>
              <a:ext cx="2254971" cy="2316745"/>
            </a:xfrm>
            <a:custGeom>
              <a:rect b="b" l="l" r="r" t="t"/>
              <a:pathLst>
                <a:path extrusionOk="0" h="67657" w="65853">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7" name="Google Shape;9387;p26"/>
            <p:cNvSpPr/>
            <p:nvPr/>
          </p:nvSpPr>
          <p:spPr>
            <a:xfrm>
              <a:off x="8316625" y="3778100"/>
              <a:ext cx="2118866" cy="2471701"/>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88" name="Google Shape;9388;p26"/>
            <p:cNvGrpSpPr/>
            <p:nvPr/>
          </p:nvGrpSpPr>
          <p:grpSpPr>
            <a:xfrm>
              <a:off x="-628850" y="2528875"/>
              <a:ext cx="2041250" cy="3239275"/>
              <a:chOff x="-628850" y="2528875"/>
              <a:chExt cx="2041250" cy="3239275"/>
            </a:xfrm>
          </p:grpSpPr>
          <p:sp>
            <p:nvSpPr>
              <p:cNvPr id="9389" name="Google Shape;9389;p26"/>
              <p:cNvSpPr/>
              <p:nvPr/>
            </p:nvSpPr>
            <p:spPr>
              <a:xfrm>
                <a:off x="-628850" y="3639375"/>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0" name="Google Shape;9390;p26"/>
              <p:cNvSpPr/>
              <p:nvPr/>
            </p:nvSpPr>
            <p:spPr>
              <a:xfrm>
                <a:off x="-326750" y="2528875"/>
                <a:ext cx="653500" cy="1864025"/>
              </a:xfrm>
              <a:custGeom>
                <a:rect b="b" l="l" r="r" t="t"/>
                <a:pathLst>
                  <a:path extrusionOk="0" h="74561" w="26140">
                    <a:moveTo>
                      <a:pt x="0" y="74561"/>
                    </a:moveTo>
                    <a:cubicBezTo>
                      <a:pt x="4253" y="72900"/>
                      <a:pt x="22395" y="70109"/>
                      <a:pt x="25518" y="64593"/>
                    </a:cubicBezTo>
                    <a:cubicBezTo>
                      <a:pt x="28641" y="59077"/>
                      <a:pt x="19005" y="49375"/>
                      <a:pt x="18739" y="41467"/>
                    </a:cubicBezTo>
                    <a:cubicBezTo>
                      <a:pt x="18473" y="33559"/>
                      <a:pt x="26581" y="24056"/>
                      <a:pt x="23923" y="17145"/>
                    </a:cubicBezTo>
                    <a:cubicBezTo>
                      <a:pt x="21265" y="10234"/>
                      <a:pt x="6313" y="2858"/>
                      <a:pt x="2791" y="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_2">
    <p:spTree>
      <p:nvGrpSpPr>
        <p:cNvPr id="9391" name="Shape 9391"/>
        <p:cNvGrpSpPr/>
        <p:nvPr/>
      </p:nvGrpSpPr>
      <p:grpSpPr>
        <a:xfrm>
          <a:off x="0" y="0"/>
          <a:ext cx="0" cy="0"/>
          <a:chOff x="0" y="0"/>
          <a:chExt cx="0" cy="0"/>
        </a:xfrm>
      </p:grpSpPr>
      <p:grpSp>
        <p:nvGrpSpPr>
          <p:cNvPr id="9392" name="Google Shape;9392;p27"/>
          <p:cNvGrpSpPr/>
          <p:nvPr/>
        </p:nvGrpSpPr>
        <p:grpSpPr>
          <a:xfrm>
            <a:off x="-594437" y="-884625"/>
            <a:ext cx="10692428" cy="7133718"/>
            <a:chOff x="-594437" y="-884625"/>
            <a:chExt cx="10692428" cy="7133718"/>
          </a:xfrm>
        </p:grpSpPr>
        <p:grpSp>
          <p:nvGrpSpPr>
            <p:cNvPr id="9393" name="Google Shape;9393;p27"/>
            <p:cNvGrpSpPr/>
            <p:nvPr/>
          </p:nvGrpSpPr>
          <p:grpSpPr>
            <a:xfrm>
              <a:off x="7334713" y="-884625"/>
              <a:ext cx="2763278" cy="7133718"/>
              <a:chOff x="7334713" y="-884625"/>
              <a:chExt cx="2763278" cy="7133718"/>
            </a:xfrm>
          </p:grpSpPr>
          <p:sp>
            <p:nvSpPr>
              <p:cNvPr id="9394" name="Google Shape;9394;p27"/>
              <p:cNvSpPr/>
              <p:nvPr/>
            </p:nvSpPr>
            <p:spPr>
              <a:xfrm>
                <a:off x="7945750" y="4037893"/>
                <a:ext cx="2152241" cy="2211200"/>
              </a:xfrm>
              <a:custGeom>
                <a:rect b="b" l="l" r="r" t="t"/>
                <a:pathLst>
                  <a:path extrusionOk="0" h="67657" w="65853">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95" name="Google Shape;9395;p27"/>
              <p:cNvGrpSpPr/>
              <p:nvPr/>
            </p:nvGrpSpPr>
            <p:grpSpPr>
              <a:xfrm>
                <a:off x="7334713" y="-884625"/>
                <a:ext cx="2273463" cy="3541275"/>
                <a:chOff x="7334713" y="-884625"/>
                <a:chExt cx="2273463" cy="3541275"/>
              </a:xfrm>
            </p:grpSpPr>
            <p:sp>
              <p:nvSpPr>
                <p:cNvPr id="9396" name="Google Shape;9396;p27"/>
                <p:cNvSpPr/>
                <p:nvPr/>
              </p:nvSpPr>
              <p:spPr>
                <a:xfrm>
                  <a:off x="8540393" y="403875"/>
                  <a:ext cx="864525" cy="2252775"/>
                </a:xfrm>
                <a:custGeom>
                  <a:rect b="b" l="l" r="r" t="t"/>
                  <a:pathLst>
                    <a:path extrusionOk="0" h="90111" w="34581">
                      <a:moveTo>
                        <a:pt x="28600" y="0"/>
                      </a:moveTo>
                      <a:cubicBezTo>
                        <a:pt x="23882" y="5914"/>
                        <a:pt x="2750" y="25651"/>
                        <a:pt x="291" y="35486"/>
                      </a:cubicBezTo>
                      <a:cubicBezTo>
                        <a:pt x="-2168" y="45321"/>
                        <a:pt x="11686" y="51437"/>
                        <a:pt x="13847" y="59010"/>
                      </a:cubicBezTo>
                      <a:cubicBezTo>
                        <a:pt x="16008" y="66583"/>
                        <a:pt x="9801" y="75742"/>
                        <a:pt x="13257" y="80925"/>
                      </a:cubicBezTo>
                      <a:cubicBezTo>
                        <a:pt x="16713" y="86109"/>
                        <a:pt x="31027" y="88580"/>
                        <a:pt x="34581" y="90111"/>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27"/>
                <p:cNvSpPr/>
                <p:nvPr/>
              </p:nvSpPr>
              <p:spPr>
                <a:xfrm>
                  <a:off x="7334713" y="-884625"/>
                  <a:ext cx="2273463" cy="1769254"/>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398" name="Google Shape;9398;p27"/>
            <p:cNvGrpSpPr/>
            <p:nvPr/>
          </p:nvGrpSpPr>
          <p:grpSpPr>
            <a:xfrm>
              <a:off x="-594437" y="3029863"/>
              <a:ext cx="4213137" cy="2746546"/>
              <a:chOff x="-594437" y="3029863"/>
              <a:chExt cx="4213137" cy="2746546"/>
            </a:xfrm>
          </p:grpSpPr>
          <p:sp>
            <p:nvSpPr>
              <p:cNvPr id="9399" name="Google Shape;9399;p27"/>
              <p:cNvSpPr/>
              <p:nvPr/>
            </p:nvSpPr>
            <p:spPr>
              <a:xfrm>
                <a:off x="-594437" y="3029863"/>
                <a:ext cx="2633621" cy="2746546"/>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0" name="Google Shape;9400;p27"/>
              <p:cNvSpPr/>
              <p:nvPr/>
            </p:nvSpPr>
            <p:spPr>
              <a:xfrm>
                <a:off x="1236300" y="4533869"/>
                <a:ext cx="2382400" cy="660525"/>
              </a:xfrm>
              <a:custGeom>
                <a:rect b="b" l="l" r="r" t="t"/>
                <a:pathLst>
                  <a:path extrusionOk="0" h="26421" w="95296">
                    <a:moveTo>
                      <a:pt x="0" y="26421"/>
                    </a:moveTo>
                    <a:cubicBezTo>
                      <a:pt x="2719" y="22946"/>
                      <a:pt x="8869" y="7698"/>
                      <a:pt x="16312" y="5572"/>
                    </a:cubicBezTo>
                    <a:cubicBezTo>
                      <a:pt x="23755" y="3446"/>
                      <a:pt x="35428" y="14562"/>
                      <a:pt x="44657" y="13663"/>
                    </a:cubicBezTo>
                    <a:cubicBezTo>
                      <a:pt x="53886" y="12764"/>
                      <a:pt x="63246" y="-1768"/>
                      <a:pt x="71686" y="179"/>
                    </a:cubicBezTo>
                    <a:cubicBezTo>
                      <a:pt x="80126" y="2126"/>
                      <a:pt x="91361" y="21149"/>
                      <a:pt x="95296" y="25343"/>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01" name="Google Shape;9401;p27"/>
          <p:cNvSpPr txBox="1"/>
          <p:nvPr>
            <p:ph type="title"/>
          </p:nvPr>
        </p:nvSpPr>
        <p:spPr>
          <a:xfrm>
            <a:off x="4292250" y="3246071"/>
            <a:ext cx="3198300" cy="74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9402" name="Google Shape;9402;p27"/>
          <p:cNvSpPr txBox="1"/>
          <p:nvPr>
            <p:ph idx="1" type="subTitle"/>
          </p:nvPr>
        </p:nvSpPr>
        <p:spPr>
          <a:xfrm>
            <a:off x="4292250" y="4041784"/>
            <a:ext cx="3198300" cy="438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9403" name="Google Shape;9403;p27"/>
          <p:cNvSpPr txBox="1"/>
          <p:nvPr>
            <p:ph idx="2" type="title"/>
          </p:nvPr>
        </p:nvSpPr>
        <p:spPr>
          <a:xfrm>
            <a:off x="4292250" y="428185"/>
            <a:ext cx="3198300" cy="74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9404" name="Google Shape;9404;p27"/>
          <p:cNvSpPr txBox="1"/>
          <p:nvPr>
            <p:ph idx="3" type="subTitle"/>
          </p:nvPr>
        </p:nvSpPr>
        <p:spPr>
          <a:xfrm>
            <a:off x="4292250" y="1223897"/>
            <a:ext cx="3198300" cy="438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9405" name="Google Shape;9405;p27"/>
          <p:cNvSpPr txBox="1"/>
          <p:nvPr>
            <p:ph idx="4" type="title"/>
          </p:nvPr>
        </p:nvSpPr>
        <p:spPr>
          <a:xfrm>
            <a:off x="4292250" y="1837128"/>
            <a:ext cx="3198300" cy="74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4"/>
              </a:buClr>
              <a:buSzPts val="5000"/>
              <a:buNone/>
              <a:defRPr sz="5000"/>
            </a:lvl1pPr>
            <a:lvl2pPr lvl="1" algn="ctr">
              <a:lnSpc>
                <a:spcPct val="100000"/>
              </a:lnSpc>
              <a:spcBef>
                <a:spcPts val="0"/>
              </a:spcBef>
              <a:spcAft>
                <a:spcPts val="0"/>
              </a:spcAft>
              <a:buClr>
                <a:schemeClr val="accent4"/>
              </a:buClr>
              <a:buSzPts val="5000"/>
              <a:buNone/>
              <a:defRPr sz="5000">
                <a:solidFill>
                  <a:schemeClr val="accent4"/>
                </a:solidFill>
              </a:defRPr>
            </a:lvl2pPr>
            <a:lvl3pPr lvl="2" algn="ctr">
              <a:lnSpc>
                <a:spcPct val="100000"/>
              </a:lnSpc>
              <a:spcBef>
                <a:spcPts val="0"/>
              </a:spcBef>
              <a:spcAft>
                <a:spcPts val="0"/>
              </a:spcAft>
              <a:buClr>
                <a:schemeClr val="accent4"/>
              </a:buClr>
              <a:buSzPts val="5000"/>
              <a:buNone/>
              <a:defRPr sz="5000">
                <a:solidFill>
                  <a:schemeClr val="accent4"/>
                </a:solidFill>
              </a:defRPr>
            </a:lvl3pPr>
            <a:lvl4pPr lvl="3" algn="ctr">
              <a:lnSpc>
                <a:spcPct val="100000"/>
              </a:lnSpc>
              <a:spcBef>
                <a:spcPts val="0"/>
              </a:spcBef>
              <a:spcAft>
                <a:spcPts val="0"/>
              </a:spcAft>
              <a:buClr>
                <a:schemeClr val="accent4"/>
              </a:buClr>
              <a:buSzPts val="5000"/>
              <a:buNone/>
              <a:defRPr sz="5000">
                <a:solidFill>
                  <a:schemeClr val="accent4"/>
                </a:solidFill>
              </a:defRPr>
            </a:lvl4pPr>
            <a:lvl5pPr lvl="4" algn="ctr">
              <a:lnSpc>
                <a:spcPct val="100000"/>
              </a:lnSpc>
              <a:spcBef>
                <a:spcPts val="0"/>
              </a:spcBef>
              <a:spcAft>
                <a:spcPts val="0"/>
              </a:spcAft>
              <a:buClr>
                <a:schemeClr val="accent4"/>
              </a:buClr>
              <a:buSzPts val="5000"/>
              <a:buNone/>
              <a:defRPr sz="5000">
                <a:solidFill>
                  <a:schemeClr val="accent4"/>
                </a:solidFill>
              </a:defRPr>
            </a:lvl5pPr>
            <a:lvl6pPr lvl="5" algn="ctr">
              <a:lnSpc>
                <a:spcPct val="100000"/>
              </a:lnSpc>
              <a:spcBef>
                <a:spcPts val="0"/>
              </a:spcBef>
              <a:spcAft>
                <a:spcPts val="0"/>
              </a:spcAft>
              <a:buClr>
                <a:schemeClr val="accent4"/>
              </a:buClr>
              <a:buSzPts val="5000"/>
              <a:buNone/>
              <a:defRPr sz="5000">
                <a:solidFill>
                  <a:schemeClr val="accent4"/>
                </a:solidFill>
              </a:defRPr>
            </a:lvl6pPr>
            <a:lvl7pPr lvl="6" algn="ctr">
              <a:lnSpc>
                <a:spcPct val="100000"/>
              </a:lnSpc>
              <a:spcBef>
                <a:spcPts val="0"/>
              </a:spcBef>
              <a:spcAft>
                <a:spcPts val="0"/>
              </a:spcAft>
              <a:buClr>
                <a:schemeClr val="accent4"/>
              </a:buClr>
              <a:buSzPts val="5000"/>
              <a:buNone/>
              <a:defRPr sz="5000">
                <a:solidFill>
                  <a:schemeClr val="accent4"/>
                </a:solidFill>
              </a:defRPr>
            </a:lvl7pPr>
            <a:lvl8pPr lvl="7" algn="ctr">
              <a:lnSpc>
                <a:spcPct val="100000"/>
              </a:lnSpc>
              <a:spcBef>
                <a:spcPts val="0"/>
              </a:spcBef>
              <a:spcAft>
                <a:spcPts val="0"/>
              </a:spcAft>
              <a:buClr>
                <a:schemeClr val="accent4"/>
              </a:buClr>
              <a:buSzPts val="5000"/>
              <a:buNone/>
              <a:defRPr sz="5000">
                <a:solidFill>
                  <a:schemeClr val="accent4"/>
                </a:solidFill>
              </a:defRPr>
            </a:lvl8pPr>
            <a:lvl9pPr lvl="8" algn="ctr">
              <a:lnSpc>
                <a:spcPct val="100000"/>
              </a:lnSpc>
              <a:spcBef>
                <a:spcPts val="0"/>
              </a:spcBef>
              <a:spcAft>
                <a:spcPts val="0"/>
              </a:spcAft>
              <a:buClr>
                <a:schemeClr val="accent4"/>
              </a:buClr>
              <a:buSzPts val="5000"/>
              <a:buNone/>
              <a:defRPr sz="5000">
                <a:solidFill>
                  <a:schemeClr val="accent4"/>
                </a:solidFill>
              </a:defRPr>
            </a:lvl9pPr>
          </a:lstStyle>
          <a:p/>
        </p:txBody>
      </p:sp>
      <p:sp>
        <p:nvSpPr>
          <p:cNvPr id="9406" name="Google Shape;9406;p27"/>
          <p:cNvSpPr txBox="1"/>
          <p:nvPr>
            <p:ph idx="5" type="subTitle"/>
          </p:nvPr>
        </p:nvSpPr>
        <p:spPr>
          <a:xfrm>
            <a:off x="4292250" y="2632841"/>
            <a:ext cx="3198300" cy="438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9407" name="Shape 9407"/>
        <p:cNvGrpSpPr/>
        <p:nvPr/>
      </p:nvGrpSpPr>
      <p:grpSpPr>
        <a:xfrm>
          <a:off x="0" y="0"/>
          <a:ext cx="0" cy="0"/>
          <a:chOff x="0" y="0"/>
          <a:chExt cx="0" cy="0"/>
        </a:xfrm>
      </p:grpSpPr>
      <p:sp>
        <p:nvSpPr>
          <p:cNvPr id="9408" name="Google Shape;9408;p28"/>
          <p:cNvSpPr txBox="1"/>
          <p:nvPr>
            <p:ph idx="1" type="subTitle"/>
          </p:nvPr>
        </p:nvSpPr>
        <p:spPr>
          <a:xfrm>
            <a:off x="4567036" y="2502575"/>
            <a:ext cx="3134700" cy="105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9409" name="Google Shape;9409;p28"/>
          <p:cNvSpPr txBox="1"/>
          <p:nvPr>
            <p:ph type="title"/>
          </p:nvPr>
        </p:nvSpPr>
        <p:spPr>
          <a:xfrm>
            <a:off x="4567036" y="1471425"/>
            <a:ext cx="3134700" cy="1050600"/>
          </a:xfrm>
          <a:prstGeom prst="rect">
            <a:avLst/>
          </a:prstGeom>
          <a:noFill/>
          <a:ln>
            <a:noFill/>
          </a:ln>
        </p:spPr>
        <p:txBody>
          <a:bodyPr anchorCtr="0" anchor="b" bIns="91425" lIns="91425" spcFirstLastPara="1" rIns="91425" wrap="square" tIns="91425">
            <a:noAutofit/>
          </a:bodyPr>
          <a:lstStyle>
            <a:lvl1pPr lvl="0" algn="ctr">
              <a:lnSpc>
                <a:spcPct val="80000"/>
              </a:lnSpc>
              <a:spcBef>
                <a:spcPts val="0"/>
              </a:spcBef>
              <a:spcAft>
                <a:spcPts val="0"/>
              </a:spcAft>
              <a:buSzPts val="3400"/>
              <a:buNone/>
              <a:defRPr/>
            </a:lvl1pPr>
            <a:lvl2pPr lvl="1"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2pPr>
            <a:lvl3pPr lvl="2"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3pPr>
            <a:lvl4pPr lvl="3"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4pPr>
            <a:lvl5pPr lvl="4"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5pPr>
            <a:lvl6pPr lvl="5"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6pPr>
            <a:lvl7pPr lvl="6"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7pPr>
            <a:lvl8pPr lvl="7"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8pPr>
            <a:lvl9pPr lvl="8" algn="ctr">
              <a:lnSpc>
                <a:spcPct val="100000"/>
              </a:lnSpc>
              <a:spcBef>
                <a:spcPts val="0"/>
              </a:spcBef>
              <a:spcAft>
                <a:spcPts val="0"/>
              </a:spcAft>
              <a:buSzPts val="3600"/>
              <a:buFont typeface="Palanquin Dark"/>
              <a:buNone/>
              <a:defRPr>
                <a:latin typeface="Palanquin Dark"/>
                <a:ea typeface="Palanquin Dark"/>
                <a:cs typeface="Palanquin Dark"/>
                <a:sym typeface="Palanquin Dark"/>
              </a:defRPr>
            </a:lvl9pPr>
          </a:lstStyle>
          <a:p/>
        </p:txBody>
      </p:sp>
      <p:grpSp>
        <p:nvGrpSpPr>
          <p:cNvPr id="9410" name="Google Shape;9410;p28"/>
          <p:cNvGrpSpPr/>
          <p:nvPr/>
        </p:nvGrpSpPr>
        <p:grpSpPr>
          <a:xfrm>
            <a:off x="-513623" y="-624340"/>
            <a:ext cx="10630567" cy="6392180"/>
            <a:chOff x="-513623" y="-566837"/>
            <a:chExt cx="10630567" cy="6392180"/>
          </a:xfrm>
        </p:grpSpPr>
        <p:grpSp>
          <p:nvGrpSpPr>
            <p:cNvPr id="9411" name="Google Shape;9411;p28"/>
            <p:cNvGrpSpPr/>
            <p:nvPr/>
          </p:nvGrpSpPr>
          <p:grpSpPr>
            <a:xfrm>
              <a:off x="-513623" y="4098512"/>
              <a:ext cx="5910875" cy="1684007"/>
              <a:chOff x="2871302" y="3766573"/>
              <a:chExt cx="5910875" cy="1684007"/>
            </a:xfrm>
          </p:grpSpPr>
          <p:sp>
            <p:nvSpPr>
              <p:cNvPr id="9412" name="Google Shape;9412;p28"/>
              <p:cNvSpPr/>
              <p:nvPr/>
            </p:nvSpPr>
            <p:spPr>
              <a:xfrm rot="10800000">
                <a:off x="6358511" y="3766573"/>
                <a:ext cx="4610" cy="4610"/>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3" name="Google Shape;9413;p28"/>
              <p:cNvSpPr/>
              <p:nvPr/>
            </p:nvSpPr>
            <p:spPr>
              <a:xfrm rot="10800000">
                <a:off x="6476901" y="3770243"/>
                <a:ext cx="3670" cy="3670"/>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4" name="Google Shape;9414;p28"/>
              <p:cNvSpPr/>
              <p:nvPr/>
            </p:nvSpPr>
            <p:spPr>
              <a:xfrm rot="10800000">
                <a:off x="6240792" y="3769662"/>
                <a:ext cx="6445" cy="4252"/>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5" name="Google Shape;9415;p28"/>
              <p:cNvSpPr/>
              <p:nvPr/>
            </p:nvSpPr>
            <p:spPr>
              <a:xfrm rot="10800000">
                <a:off x="6122626" y="3773869"/>
                <a:ext cx="7296" cy="7341"/>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6" name="Google Shape;9416;p28"/>
              <p:cNvSpPr/>
              <p:nvPr/>
            </p:nvSpPr>
            <p:spPr>
              <a:xfrm rot="10800000">
                <a:off x="6594396" y="3780270"/>
                <a:ext cx="1880" cy="1835"/>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7" name="Google Shape;9417;p28"/>
              <p:cNvSpPr/>
              <p:nvPr/>
            </p:nvSpPr>
            <p:spPr>
              <a:xfrm rot="10800000">
                <a:off x="6005131" y="3787252"/>
                <a:ext cx="9444" cy="6714"/>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8" name="Google Shape;9418;p28"/>
              <p:cNvSpPr/>
              <p:nvPr/>
            </p:nvSpPr>
            <p:spPr>
              <a:xfrm rot="10800000">
                <a:off x="6711892" y="3795757"/>
                <a:ext cx="940" cy="45"/>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9" name="Google Shape;9419;p28"/>
              <p:cNvSpPr/>
              <p:nvPr/>
            </p:nvSpPr>
            <p:spPr>
              <a:xfrm rot="10800000">
                <a:off x="5888531" y="3801217"/>
                <a:ext cx="9131" cy="9131"/>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0" name="Google Shape;9420;p28"/>
              <p:cNvSpPr/>
              <p:nvPr/>
            </p:nvSpPr>
            <p:spPr>
              <a:xfrm rot="10800000">
                <a:off x="5771707" y="3823060"/>
                <a:ext cx="11951" cy="7520"/>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1" name="Google Shape;9421;p28"/>
              <p:cNvSpPr/>
              <p:nvPr/>
            </p:nvSpPr>
            <p:spPr>
              <a:xfrm rot="10800000">
                <a:off x="5654928" y="3842934"/>
                <a:ext cx="13249" cy="12219"/>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2" name="Google Shape;9422;p28"/>
              <p:cNvSpPr/>
              <p:nvPr/>
            </p:nvSpPr>
            <p:spPr>
              <a:xfrm rot="10800000">
                <a:off x="6487823" y="3852199"/>
                <a:ext cx="4610" cy="3939"/>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3" name="Google Shape;9423;p28"/>
              <p:cNvSpPr/>
              <p:nvPr/>
            </p:nvSpPr>
            <p:spPr>
              <a:xfrm rot="10800000">
                <a:off x="6370328" y="3853139"/>
                <a:ext cx="6445" cy="5505"/>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4" name="Google Shape;9424;p28"/>
              <p:cNvSpPr/>
              <p:nvPr/>
            </p:nvSpPr>
            <p:spPr>
              <a:xfrm rot="10800000">
                <a:off x="6606258" y="3855869"/>
                <a:ext cx="3670" cy="3670"/>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5" name="Google Shape;9425;p28"/>
              <p:cNvSpPr/>
              <p:nvPr/>
            </p:nvSpPr>
            <p:spPr>
              <a:xfrm rot="10800000">
                <a:off x="6251937" y="3859495"/>
                <a:ext cx="7341" cy="6401"/>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6" name="Google Shape;9426;p28"/>
              <p:cNvSpPr/>
              <p:nvPr/>
            </p:nvSpPr>
            <p:spPr>
              <a:xfrm rot="10800000">
                <a:off x="6723753" y="3865851"/>
                <a:ext cx="1835" cy="1880"/>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7" name="Google Shape;9427;p28"/>
              <p:cNvSpPr/>
              <p:nvPr/>
            </p:nvSpPr>
            <p:spPr>
              <a:xfrm rot="10800000">
                <a:off x="6134442" y="3870416"/>
                <a:ext cx="8236" cy="8236"/>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8" name="Google Shape;9428;p28"/>
              <p:cNvSpPr/>
              <p:nvPr/>
            </p:nvSpPr>
            <p:spPr>
              <a:xfrm rot="10800000">
                <a:off x="5538776" y="3867552"/>
                <a:ext cx="15532" cy="12936"/>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9" name="Google Shape;9429;p28"/>
              <p:cNvSpPr/>
              <p:nvPr/>
            </p:nvSpPr>
            <p:spPr>
              <a:xfrm rot="10800000">
                <a:off x="6842143" y="3881338"/>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0" name="Google Shape;9430;p28"/>
              <p:cNvSpPr/>
              <p:nvPr/>
            </p:nvSpPr>
            <p:spPr>
              <a:xfrm rot="10800000">
                <a:off x="2875867" y="3843023"/>
                <a:ext cx="48967" cy="41179"/>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1" name="Google Shape;9431;p28"/>
              <p:cNvSpPr/>
              <p:nvPr/>
            </p:nvSpPr>
            <p:spPr>
              <a:xfrm rot="10800000">
                <a:off x="6017842" y="3885903"/>
                <a:ext cx="9176" cy="9176"/>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2" name="Google Shape;9432;p28"/>
              <p:cNvSpPr/>
              <p:nvPr/>
            </p:nvSpPr>
            <p:spPr>
              <a:xfrm rot="10800000">
                <a:off x="5424906" y="3893199"/>
                <a:ext cx="15532" cy="14592"/>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3" name="Google Shape;9433;p28"/>
              <p:cNvSpPr/>
              <p:nvPr/>
            </p:nvSpPr>
            <p:spPr>
              <a:xfrm rot="10800000">
                <a:off x="5901287" y="3904837"/>
                <a:ext cx="10966" cy="1025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4" name="Google Shape;9434;p28"/>
              <p:cNvSpPr/>
              <p:nvPr/>
            </p:nvSpPr>
            <p:spPr>
              <a:xfrm rot="10800000">
                <a:off x="2986962" y="3883486"/>
                <a:ext cx="48072" cy="39881"/>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5" name="Google Shape;9435;p28"/>
              <p:cNvSpPr/>
              <p:nvPr/>
            </p:nvSpPr>
            <p:spPr>
              <a:xfrm rot="10800000">
                <a:off x="2893816" y="3884963"/>
                <a:ext cx="50803" cy="43059"/>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6" name="Google Shape;9436;p28"/>
              <p:cNvSpPr/>
              <p:nvPr/>
            </p:nvSpPr>
            <p:spPr>
              <a:xfrm rot="10800000">
                <a:off x="5310186" y="3920324"/>
                <a:ext cx="19157" cy="15711"/>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7" name="Google Shape;9437;p28"/>
              <p:cNvSpPr/>
              <p:nvPr/>
            </p:nvSpPr>
            <p:spPr>
              <a:xfrm rot="10800000">
                <a:off x="5784687" y="3926904"/>
                <a:ext cx="12801" cy="11861"/>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8" name="Google Shape;9438;p28"/>
              <p:cNvSpPr/>
              <p:nvPr/>
            </p:nvSpPr>
            <p:spPr>
              <a:xfrm rot="10800000">
                <a:off x="6617179" y="3936930"/>
                <a:ext cx="4610" cy="4566"/>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9" name="Google Shape;9439;p28"/>
              <p:cNvSpPr/>
              <p:nvPr/>
            </p:nvSpPr>
            <p:spPr>
              <a:xfrm rot="10800000">
                <a:off x="6499684" y="3937825"/>
                <a:ext cx="5505" cy="5505"/>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0" name="Google Shape;9440;p28"/>
              <p:cNvSpPr/>
              <p:nvPr/>
            </p:nvSpPr>
            <p:spPr>
              <a:xfrm rot="10800000">
                <a:off x="6735570" y="3942256"/>
                <a:ext cx="3849" cy="237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1" name="Google Shape;9441;p28"/>
              <p:cNvSpPr/>
              <p:nvPr/>
            </p:nvSpPr>
            <p:spPr>
              <a:xfrm rot="10800000">
                <a:off x="6381294" y="3944181"/>
                <a:ext cx="7296" cy="6445"/>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2" name="Google Shape;9442;p28"/>
              <p:cNvSpPr/>
              <p:nvPr/>
            </p:nvSpPr>
            <p:spPr>
              <a:xfrm rot="10800000">
                <a:off x="6853065" y="3951477"/>
                <a:ext cx="2775" cy="2238"/>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3" name="Google Shape;9443;p28"/>
              <p:cNvSpPr/>
              <p:nvPr/>
            </p:nvSpPr>
            <p:spPr>
              <a:xfrm rot="10800000">
                <a:off x="3094162" y="3920503"/>
                <a:ext cx="51071" cy="39210"/>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4" name="Google Shape;9444;p28"/>
              <p:cNvSpPr/>
              <p:nvPr/>
            </p:nvSpPr>
            <p:spPr>
              <a:xfrm rot="10800000">
                <a:off x="6263799" y="3955147"/>
                <a:ext cx="8236" cy="8236"/>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5" name="Google Shape;9445;p28"/>
              <p:cNvSpPr/>
              <p:nvPr/>
            </p:nvSpPr>
            <p:spPr>
              <a:xfrm rot="10800000">
                <a:off x="5668132" y="3951477"/>
                <a:ext cx="16427" cy="12801"/>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6" name="Google Shape;9446;p28"/>
              <p:cNvSpPr/>
              <p:nvPr/>
            </p:nvSpPr>
            <p:spPr>
              <a:xfrm rot="10800000">
                <a:off x="5195422" y="3947269"/>
                <a:ext cx="20052" cy="17009"/>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7" name="Google Shape;9447;p28"/>
              <p:cNvSpPr/>
              <p:nvPr/>
            </p:nvSpPr>
            <p:spPr>
              <a:xfrm rot="10800000">
                <a:off x="6971455" y="3966964"/>
                <a:ext cx="45" cy="940"/>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8" name="Google Shape;9448;p28"/>
              <p:cNvSpPr/>
              <p:nvPr/>
            </p:nvSpPr>
            <p:spPr>
              <a:xfrm rot="10800000">
                <a:off x="3004910" y="3928694"/>
                <a:ext cx="48072" cy="41448"/>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9" name="Google Shape;9449;p28"/>
              <p:cNvSpPr/>
              <p:nvPr/>
            </p:nvSpPr>
            <p:spPr>
              <a:xfrm rot="10800000">
                <a:off x="2912928" y="3926859"/>
                <a:ext cx="51698" cy="43686"/>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0" name="Google Shape;9450;p28"/>
              <p:cNvSpPr/>
              <p:nvPr/>
            </p:nvSpPr>
            <p:spPr>
              <a:xfrm rot="10800000">
                <a:off x="6145364" y="3969694"/>
                <a:ext cx="10966" cy="9176"/>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1" name="Google Shape;9451;p28"/>
              <p:cNvSpPr/>
              <p:nvPr/>
            </p:nvSpPr>
            <p:spPr>
              <a:xfrm rot="10800000">
                <a:off x="5554934" y="3980660"/>
                <a:ext cx="15890" cy="1096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2" name="Google Shape;9452;p28"/>
              <p:cNvSpPr/>
              <p:nvPr/>
            </p:nvSpPr>
            <p:spPr>
              <a:xfrm rot="10800000">
                <a:off x="5080657" y="3973678"/>
                <a:ext cx="21888" cy="1884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3" name="Google Shape;9453;p28"/>
              <p:cNvSpPr/>
              <p:nvPr/>
            </p:nvSpPr>
            <p:spPr>
              <a:xfrm rot="10800000">
                <a:off x="3212865" y="3954923"/>
                <a:ext cx="44402" cy="37643"/>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4" name="Google Shape;9454;p28"/>
              <p:cNvSpPr/>
              <p:nvPr/>
            </p:nvSpPr>
            <p:spPr>
              <a:xfrm rot="10800000">
                <a:off x="6029928" y="3988762"/>
                <a:ext cx="12578" cy="11100"/>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5" name="Google Shape;9455;p28"/>
              <p:cNvSpPr/>
              <p:nvPr/>
            </p:nvSpPr>
            <p:spPr>
              <a:xfrm rot="10800000">
                <a:off x="3116049" y="3967859"/>
                <a:ext cx="47401" cy="40866"/>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6" name="Google Shape;9456;p28"/>
              <p:cNvSpPr/>
              <p:nvPr/>
            </p:nvSpPr>
            <p:spPr>
              <a:xfrm rot="10800000">
                <a:off x="3022232" y="3971485"/>
                <a:ext cx="50803" cy="42791"/>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7" name="Google Shape;9457;p28"/>
              <p:cNvSpPr/>
              <p:nvPr/>
            </p:nvSpPr>
            <p:spPr>
              <a:xfrm rot="10800000">
                <a:off x="4961282" y="3998833"/>
                <a:ext cx="25603" cy="19426"/>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8" name="Google Shape;9458;p28"/>
              <p:cNvSpPr/>
              <p:nvPr/>
            </p:nvSpPr>
            <p:spPr>
              <a:xfrm rot="10800000">
                <a:off x="5439498" y="4003757"/>
                <a:ext cx="16427" cy="16069"/>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9" name="Google Shape;9459;p28"/>
              <p:cNvSpPr/>
              <p:nvPr/>
            </p:nvSpPr>
            <p:spPr>
              <a:xfrm rot="10800000">
                <a:off x="5914044" y="4010694"/>
                <a:ext cx="12801" cy="11861"/>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0" name="Google Shape;9460;p28"/>
              <p:cNvSpPr/>
              <p:nvPr/>
            </p:nvSpPr>
            <p:spPr>
              <a:xfrm rot="10800000">
                <a:off x="3326690" y="3985897"/>
                <a:ext cx="43507" cy="36658"/>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1" name="Google Shape;9461;p28"/>
              <p:cNvSpPr/>
              <p:nvPr/>
            </p:nvSpPr>
            <p:spPr>
              <a:xfrm rot="10800000">
                <a:off x="6747431" y="4022511"/>
                <a:ext cx="4566" cy="4610"/>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2" name="Google Shape;9462;p28"/>
              <p:cNvSpPr/>
              <p:nvPr/>
            </p:nvSpPr>
            <p:spPr>
              <a:xfrm rot="10800000">
                <a:off x="6628325" y="4023361"/>
                <a:ext cx="6177" cy="5685"/>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3" name="Google Shape;9463;p28"/>
              <p:cNvSpPr/>
              <p:nvPr/>
            </p:nvSpPr>
            <p:spPr>
              <a:xfrm rot="10800000">
                <a:off x="6864926" y="4027077"/>
                <a:ext cx="3670" cy="3715"/>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4" name="Google Shape;9464;p28"/>
              <p:cNvSpPr/>
              <p:nvPr/>
            </p:nvSpPr>
            <p:spPr>
              <a:xfrm rot="10800000">
                <a:off x="6510606" y="4028912"/>
                <a:ext cx="7341" cy="666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5" name="Google Shape;9465;p28"/>
              <p:cNvSpPr/>
              <p:nvPr/>
            </p:nvSpPr>
            <p:spPr>
              <a:xfrm rot="10800000">
                <a:off x="6982645" y="4038311"/>
                <a:ext cx="2551" cy="1567"/>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6" name="Google Shape;9466;p28"/>
              <p:cNvSpPr/>
              <p:nvPr/>
            </p:nvSpPr>
            <p:spPr>
              <a:xfrm rot="10800000">
                <a:off x="4849561" y="4022511"/>
                <a:ext cx="24394" cy="20232"/>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7" name="Google Shape;9467;p28"/>
              <p:cNvSpPr/>
              <p:nvPr/>
            </p:nvSpPr>
            <p:spPr>
              <a:xfrm rot="10800000">
                <a:off x="3228084" y="4005189"/>
                <a:ext cx="46237" cy="39299"/>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8" name="Google Shape;9468;p28"/>
              <p:cNvSpPr/>
              <p:nvPr/>
            </p:nvSpPr>
            <p:spPr>
              <a:xfrm rot="10800000">
                <a:off x="6393111" y="4038938"/>
                <a:ext cx="8236" cy="8236"/>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9" name="Google Shape;9469;p28"/>
              <p:cNvSpPr/>
              <p:nvPr/>
            </p:nvSpPr>
            <p:spPr>
              <a:xfrm rot="10800000">
                <a:off x="5324733" y="4030120"/>
                <a:ext cx="20097" cy="17054"/>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0" name="Google Shape;9470;p28"/>
              <p:cNvSpPr/>
              <p:nvPr/>
            </p:nvSpPr>
            <p:spPr>
              <a:xfrm rot="10800000">
                <a:off x="5799055" y="4038311"/>
                <a:ext cx="14234" cy="9758"/>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1" name="Google Shape;9471;p28"/>
              <p:cNvSpPr/>
              <p:nvPr/>
            </p:nvSpPr>
            <p:spPr>
              <a:xfrm rot="10800000">
                <a:off x="3442126" y="4013201"/>
                <a:ext cx="41940" cy="35808"/>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2" name="Google Shape;9472;p28"/>
              <p:cNvSpPr/>
              <p:nvPr/>
            </p:nvSpPr>
            <p:spPr>
              <a:xfrm rot="10800000">
                <a:off x="7100811" y="4053485"/>
                <a:ext cx="45" cy="45"/>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3" name="Google Shape;9473;p28"/>
              <p:cNvSpPr/>
              <p:nvPr/>
            </p:nvSpPr>
            <p:spPr>
              <a:xfrm rot="10800000">
                <a:off x="3133327" y="4014051"/>
                <a:ext cx="48341" cy="41358"/>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4" name="Google Shape;9474;p28"/>
              <p:cNvSpPr/>
              <p:nvPr/>
            </p:nvSpPr>
            <p:spPr>
              <a:xfrm rot="10800000">
                <a:off x="3041345" y="4012530"/>
                <a:ext cx="51966" cy="44536"/>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5" name="Google Shape;9475;p28"/>
              <p:cNvSpPr/>
              <p:nvPr/>
            </p:nvSpPr>
            <p:spPr>
              <a:xfrm rot="10800000">
                <a:off x="6276332" y="4056573"/>
                <a:ext cx="10384" cy="6983"/>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6" name="Google Shape;9476;p28"/>
              <p:cNvSpPr/>
              <p:nvPr/>
            </p:nvSpPr>
            <p:spPr>
              <a:xfrm rot="10800000">
                <a:off x="4731215" y="4043190"/>
                <a:ext cx="24305" cy="2193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7" name="Google Shape;9477;p28"/>
              <p:cNvSpPr/>
              <p:nvPr/>
            </p:nvSpPr>
            <p:spPr>
              <a:xfrm rot="10800000">
                <a:off x="3558055" y="4037237"/>
                <a:ext cx="39836" cy="33704"/>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8" name="Google Shape;9478;p28"/>
              <p:cNvSpPr/>
              <p:nvPr/>
            </p:nvSpPr>
            <p:spPr>
              <a:xfrm rot="10800000">
                <a:off x="5682366" y="4063780"/>
                <a:ext cx="15845" cy="11638"/>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9" name="Google Shape;9479;p28"/>
              <p:cNvSpPr/>
              <p:nvPr/>
            </p:nvSpPr>
            <p:spPr>
              <a:xfrm rot="10800000">
                <a:off x="5209521" y="4056887"/>
                <a:ext cx="18710" cy="18531"/>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0" name="Google Shape;9480;p28"/>
              <p:cNvSpPr/>
              <p:nvPr/>
            </p:nvSpPr>
            <p:spPr>
              <a:xfrm rot="10800000">
                <a:off x="3341909" y="4038893"/>
                <a:ext cx="44402" cy="37777"/>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1" name="Google Shape;9481;p28"/>
              <p:cNvSpPr/>
              <p:nvPr/>
            </p:nvSpPr>
            <p:spPr>
              <a:xfrm rot="10800000">
                <a:off x="6159956" y="4072642"/>
                <a:ext cx="10966" cy="1096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2" name="Google Shape;9482;p28"/>
              <p:cNvSpPr/>
              <p:nvPr/>
            </p:nvSpPr>
            <p:spPr>
              <a:xfrm rot="10800000">
                <a:off x="4617032" y="4061094"/>
                <a:ext cx="26453" cy="22604"/>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3" name="Google Shape;9483;p28"/>
              <p:cNvSpPr/>
              <p:nvPr/>
            </p:nvSpPr>
            <p:spPr>
              <a:xfrm rot="10800000">
                <a:off x="3674610" y="4056931"/>
                <a:ext cx="38941" cy="33033"/>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4" name="Google Shape;9484;p28"/>
              <p:cNvSpPr/>
              <p:nvPr/>
            </p:nvSpPr>
            <p:spPr>
              <a:xfrm rot="10800000">
                <a:off x="3244466" y="4053485"/>
                <a:ext cx="47132" cy="40194"/>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5" name="Google Shape;9485;p28"/>
              <p:cNvSpPr/>
              <p:nvPr/>
            </p:nvSpPr>
            <p:spPr>
              <a:xfrm rot="10800000">
                <a:off x="2871302" y="4045876"/>
                <a:ext cx="58994" cy="50489"/>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6" name="Google Shape;9486;p28"/>
              <p:cNvSpPr/>
              <p:nvPr/>
            </p:nvSpPr>
            <p:spPr>
              <a:xfrm rot="10800000">
                <a:off x="4498911" y="4074970"/>
                <a:ext cx="28915" cy="24215"/>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7" name="Google Shape;9487;p28"/>
              <p:cNvSpPr/>
              <p:nvPr/>
            </p:nvSpPr>
            <p:spPr>
              <a:xfrm rot="10800000">
                <a:off x="3151544" y="4056215"/>
                <a:ext cx="49907" cy="43014"/>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8" name="Google Shape;9488;p28"/>
              <p:cNvSpPr/>
              <p:nvPr/>
            </p:nvSpPr>
            <p:spPr>
              <a:xfrm rot="10800000">
                <a:off x="5094309" y="4082624"/>
                <a:ext cx="22828" cy="19471"/>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9" name="Google Shape;9489;p28"/>
              <p:cNvSpPr/>
              <p:nvPr/>
            </p:nvSpPr>
            <p:spPr>
              <a:xfrm rot="10800000">
                <a:off x="5568855" y="4087189"/>
                <a:ext cx="18262" cy="15666"/>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0" name="Google Shape;9490;p28"/>
              <p:cNvSpPr/>
              <p:nvPr/>
            </p:nvSpPr>
            <p:spPr>
              <a:xfrm rot="10800000">
                <a:off x="3791836" y="4072239"/>
                <a:ext cx="37419" cy="3146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1" name="Google Shape;9491;p28"/>
              <p:cNvSpPr/>
              <p:nvPr/>
            </p:nvSpPr>
            <p:spPr>
              <a:xfrm rot="10800000">
                <a:off x="6044296" y="4096276"/>
                <a:ext cx="11861" cy="10071"/>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2" name="Google Shape;9492;p28"/>
              <p:cNvSpPr/>
              <p:nvPr/>
            </p:nvSpPr>
            <p:spPr>
              <a:xfrm rot="10800000">
                <a:off x="3455778" y="4069867"/>
                <a:ext cx="43507" cy="36882"/>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3" name="Google Shape;9493;p28"/>
              <p:cNvSpPr/>
              <p:nvPr/>
            </p:nvSpPr>
            <p:spPr>
              <a:xfrm rot="10800000">
                <a:off x="4381416" y="4085309"/>
                <a:ext cx="30750" cy="25603"/>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4" name="Google Shape;9494;p28"/>
              <p:cNvSpPr/>
              <p:nvPr/>
            </p:nvSpPr>
            <p:spPr>
              <a:xfrm rot="10800000">
                <a:off x="6876743" y="4108137"/>
                <a:ext cx="4610" cy="4610"/>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5" name="Google Shape;9495;p28"/>
              <p:cNvSpPr/>
              <p:nvPr/>
            </p:nvSpPr>
            <p:spPr>
              <a:xfrm rot="10800000">
                <a:off x="6757950" y="4109838"/>
                <a:ext cx="5908" cy="3894"/>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6" name="Google Shape;9496;p28"/>
              <p:cNvSpPr/>
              <p:nvPr/>
            </p:nvSpPr>
            <p:spPr>
              <a:xfrm rot="10800000">
                <a:off x="3909645" y="4084056"/>
                <a:ext cx="36166" cy="30526"/>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7" name="Google Shape;9497;p28"/>
              <p:cNvSpPr/>
              <p:nvPr/>
            </p:nvSpPr>
            <p:spPr>
              <a:xfrm rot="10800000">
                <a:off x="6994238" y="4112702"/>
                <a:ext cx="3670" cy="3670"/>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8" name="Google Shape;9498;p28"/>
              <p:cNvSpPr/>
              <p:nvPr/>
            </p:nvSpPr>
            <p:spPr>
              <a:xfrm rot="10800000">
                <a:off x="4263652" y="4091710"/>
                <a:ext cx="31914" cy="26498"/>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9" name="Google Shape;9499;p28"/>
              <p:cNvSpPr/>
              <p:nvPr/>
            </p:nvSpPr>
            <p:spPr>
              <a:xfrm rot="10800000">
                <a:off x="4023425" y="4090860"/>
                <a:ext cx="33525" cy="29228"/>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0" name="Google Shape;9500;p28"/>
              <p:cNvSpPr/>
              <p:nvPr/>
            </p:nvSpPr>
            <p:spPr>
              <a:xfrm rot="10800000">
                <a:off x="6640141" y="4114269"/>
                <a:ext cx="7117" cy="6759"/>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1" name="Google Shape;9501;p28"/>
              <p:cNvSpPr/>
              <p:nvPr/>
            </p:nvSpPr>
            <p:spPr>
              <a:xfrm rot="10800000">
                <a:off x="4145530" y="4093545"/>
                <a:ext cx="33480" cy="27483"/>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2" name="Google Shape;9502;p28"/>
              <p:cNvSpPr/>
              <p:nvPr/>
            </p:nvSpPr>
            <p:spPr>
              <a:xfrm rot="10800000">
                <a:off x="7111733" y="4123624"/>
                <a:ext cx="2775" cy="1880"/>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3" name="Google Shape;9503;p28"/>
              <p:cNvSpPr/>
              <p:nvPr/>
            </p:nvSpPr>
            <p:spPr>
              <a:xfrm rot="10800000">
                <a:off x="4978649" y="4105407"/>
                <a:ext cx="24618" cy="20545"/>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4" name="Google Shape;9504;p28"/>
              <p:cNvSpPr/>
              <p:nvPr/>
            </p:nvSpPr>
            <p:spPr>
              <a:xfrm rot="10800000">
                <a:off x="3357396" y="4089920"/>
                <a:ext cx="45342" cy="39299"/>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5" name="Google Shape;9505;p28"/>
              <p:cNvSpPr/>
              <p:nvPr/>
            </p:nvSpPr>
            <p:spPr>
              <a:xfrm rot="10800000">
                <a:off x="5452255" y="4114359"/>
                <a:ext cx="19157" cy="16606"/>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6" name="Google Shape;9506;p28"/>
              <p:cNvSpPr/>
              <p:nvPr/>
            </p:nvSpPr>
            <p:spPr>
              <a:xfrm rot="10800000">
                <a:off x="5925861" y="4119014"/>
                <a:ext cx="17367" cy="12846"/>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7" name="Google Shape;9507;p28"/>
              <p:cNvSpPr/>
              <p:nvPr/>
            </p:nvSpPr>
            <p:spPr>
              <a:xfrm rot="10800000">
                <a:off x="6522467" y="4124072"/>
                <a:ext cx="8236" cy="8057"/>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8" name="Google Shape;9508;p28"/>
              <p:cNvSpPr/>
              <p:nvPr/>
            </p:nvSpPr>
            <p:spPr>
              <a:xfrm rot="10800000">
                <a:off x="3571438" y="4097171"/>
                <a:ext cx="40776" cy="35092"/>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9" name="Google Shape;9509;p28"/>
              <p:cNvSpPr/>
              <p:nvPr/>
            </p:nvSpPr>
            <p:spPr>
              <a:xfrm rot="10800000">
                <a:off x="2932041" y="3965934"/>
                <a:ext cx="116376" cy="16950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0" name="Google Shape;9510;p28"/>
              <p:cNvSpPr/>
              <p:nvPr/>
            </p:nvSpPr>
            <p:spPr>
              <a:xfrm rot="10800000">
                <a:off x="7230123" y="4140006"/>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1" name="Google Shape;9511;p28"/>
              <p:cNvSpPr/>
              <p:nvPr/>
            </p:nvSpPr>
            <p:spPr>
              <a:xfrm rot="10800000">
                <a:off x="3261788" y="4099006"/>
                <a:ext cx="48967" cy="4149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2" name="Google Shape;9512;p28"/>
              <p:cNvSpPr/>
              <p:nvPr/>
            </p:nvSpPr>
            <p:spPr>
              <a:xfrm rot="10800000">
                <a:off x="3169762" y="4098111"/>
                <a:ext cx="51698" cy="44536"/>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3" name="Google Shape;9513;p28"/>
              <p:cNvSpPr/>
              <p:nvPr/>
            </p:nvSpPr>
            <p:spPr>
              <a:xfrm rot="10800000">
                <a:off x="6405867" y="4139111"/>
                <a:ext cx="10966" cy="9176"/>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4" name="Google Shape;9514;p28"/>
              <p:cNvSpPr/>
              <p:nvPr/>
            </p:nvSpPr>
            <p:spPr>
              <a:xfrm rot="10800000">
                <a:off x="4862944" y="4126310"/>
                <a:ext cx="26229" cy="22783"/>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5" name="Google Shape;9515;p28"/>
              <p:cNvSpPr/>
              <p:nvPr/>
            </p:nvSpPr>
            <p:spPr>
              <a:xfrm rot="10800000">
                <a:off x="2885849" y="4098245"/>
                <a:ext cx="60829" cy="50937"/>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6" name="Google Shape;9516;p28"/>
              <p:cNvSpPr/>
              <p:nvPr/>
            </p:nvSpPr>
            <p:spPr>
              <a:xfrm rot="10800000">
                <a:off x="3687098" y="4119998"/>
                <a:ext cx="40150" cy="34644"/>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7" name="Google Shape;9517;p28"/>
              <p:cNvSpPr/>
              <p:nvPr/>
            </p:nvSpPr>
            <p:spPr>
              <a:xfrm rot="10800000">
                <a:off x="5338385" y="4139917"/>
                <a:ext cx="23141" cy="18396"/>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8" name="Google Shape;9518;p28"/>
              <p:cNvSpPr/>
              <p:nvPr/>
            </p:nvSpPr>
            <p:spPr>
              <a:xfrm rot="10800000">
                <a:off x="5812931" y="4145243"/>
                <a:ext cx="14637" cy="13204"/>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9" name="Google Shape;9519;p28"/>
              <p:cNvSpPr/>
              <p:nvPr/>
            </p:nvSpPr>
            <p:spPr>
              <a:xfrm rot="10800000">
                <a:off x="3470325" y="4123579"/>
                <a:ext cx="44447" cy="38225"/>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0" name="Google Shape;9520;p28"/>
              <p:cNvSpPr/>
              <p:nvPr/>
            </p:nvSpPr>
            <p:spPr>
              <a:xfrm rot="10800000">
                <a:off x="4745449" y="4144572"/>
                <a:ext cx="27393" cy="22514"/>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1" name="Google Shape;9521;p28"/>
              <p:cNvSpPr/>
              <p:nvPr/>
            </p:nvSpPr>
            <p:spPr>
              <a:xfrm rot="10800000">
                <a:off x="6288372" y="4160059"/>
                <a:ext cx="12399" cy="7520"/>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2" name="Google Shape;9522;p28"/>
              <p:cNvSpPr/>
              <p:nvPr/>
            </p:nvSpPr>
            <p:spPr>
              <a:xfrm rot="10800000">
                <a:off x="3803698" y="4140006"/>
                <a:ext cx="38315" cy="33167"/>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3" name="Google Shape;9523;p28"/>
              <p:cNvSpPr/>
              <p:nvPr/>
            </p:nvSpPr>
            <p:spPr>
              <a:xfrm rot="10800000">
                <a:off x="3372883" y="4138171"/>
                <a:ext cx="48072" cy="40597"/>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4" name="Google Shape;9524;p28"/>
              <p:cNvSpPr/>
              <p:nvPr/>
            </p:nvSpPr>
            <p:spPr>
              <a:xfrm rot="10800000">
                <a:off x="4628894" y="4158805"/>
                <a:ext cx="23723" cy="22604"/>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5" name="Google Shape;9525;p28"/>
              <p:cNvSpPr/>
              <p:nvPr/>
            </p:nvSpPr>
            <p:spPr>
              <a:xfrm rot="10800000">
                <a:off x="2999450" y="4132755"/>
                <a:ext cx="58994" cy="50579"/>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6" name="Google Shape;9526;p28"/>
              <p:cNvSpPr/>
              <p:nvPr/>
            </p:nvSpPr>
            <p:spPr>
              <a:xfrm rot="10800000">
                <a:off x="5223620" y="4165519"/>
                <a:ext cx="20097" cy="19157"/>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7" name="Google Shape;9527;p28"/>
              <p:cNvSpPr/>
              <p:nvPr/>
            </p:nvSpPr>
            <p:spPr>
              <a:xfrm rot="10800000">
                <a:off x="3279066" y="4141797"/>
                <a:ext cx="50803" cy="43059"/>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8" name="Google Shape;9528;p28"/>
              <p:cNvSpPr/>
              <p:nvPr/>
            </p:nvSpPr>
            <p:spPr>
              <a:xfrm rot="10800000">
                <a:off x="5695436" y="4170935"/>
                <a:ext cx="20724" cy="15576"/>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9" name="Google Shape;9529;p28"/>
              <p:cNvSpPr/>
              <p:nvPr/>
            </p:nvSpPr>
            <p:spPr>
              <a:xfrm rot="10800000">
                <a:off x="3921193" y="4155493"/>
                <a:ext cx="37375" cy="319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0" name="Google Shape;9530;p28"/>
              <p:cNvSpPr/>
              <p:nvPr/>
            </p:nvSpPr>
            <p:spPr>
              <a:xfrm rot="10800000">
                <a:off x="6172712" y="4178276"/>
                <a:ext cx="11861" cy="12040"/>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1" name="Google Shape;9531;p28"/>
              <p:cNvSpPr/>
              <p:nvPr/>
            </p:nvSpPr>
            <p:spPr>
              <a:xfrm rot="10800000">
                <a:off x="3584195" y="4154553"/>
                <a:ext cx="43507" cy="36658"/>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2" name="Google Shape;9532;p28"/>
              <p:cNvSpPr/>
              <p:nvPr/>
            </p:nvSpPr>
            <p:spPr>
              <a:xfrm rot="10800000">
                <a:off x="4510951" y="4169055"/>
                <a:ext cx="26498" cy="25692"/>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3" name="Google Shape;9533;p28"/>
              <p:cNvSpPr/>
              <p:nvPr/>
            </p:nvSpPr>
            <p:spPr>
              <a:xfrm rot="10800000">
                <a:off x="7006099" y="4193539"/>
                <a:ext cx="4566" cy="3894"/>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4" name="Google Shape;9534;p28"/>
              <p:cNvSpPr/>
              <p:nvPr/>
            </p:nvSpPr>
            <p:spPr>
              <a:xfrm rot="10800000">
                <a:off x="4038688" y="4167310"/>
                <a:ext cx="35316" cy="30482"/>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5" name="Google Shape;9535;p28"/>
              <p:cNvSpPr/>
              <p:nvPr/>
            </p:nvSpPr>
            <p:spPr>
              <a:xfrm rot="10800000">
                <a:off x="6887664" y="4193763"/>
                <a:ext cx="5505" cy="5505"/>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6" name="Google Shape;9536;p28"/>
              <p:cNvSpPr/>
              <p:nvPr/>
            </p:nvSpPr>
            <p:spPr>
              <a:xfrm rot="10800000">
                <a:off x="4393008" y="4174606"/>
                <a:ext cx="30750" cy="26498"/>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7" name="Google Shape;9537;p28"/>
              <p:cNvSpPr/>
              <p:nvPr/>
            </p:nvSpPr>
            <p:spPr>
              <a:xfrm rot="10800000">
                <a:off x="7123594" y="4198328"/>
                <a:ext cx="3670" cy="3670"/>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8" name="Google Shape;9538;p28"/>
              <p:cNvSpPr/>
              <p:nvPr/>
            </p:nvSpPr>
            <p:spPr>
              <a:xfrm rot="10800000">
                <a:off x="4156183" y="4173710"/>
                <a:ext cx="34644" cy="29586"/>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9" name="Google Shape;9539;p28"/>
              <p:cNvSpPr/>
              <p:nvPr/>
            </p:nvSpPr>
            <p:spPr>
              <a:xfrm rot="10800000">
                <a:off x="4274573" y="4176396"/>
                <a:ext cx="32630" cy="28288"/>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0" name="Google Shape;9540;p28"/>
              <p:cNvSpPr/>
              <p:nvPr/>
            </p:nvSpPr>
            <p:spPr>
              <a:xfrm rot="10800000">
                <a:off x="6769274" y="4199224"/>
                <a:ext cx="7341" cy="6401"/>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1" name="Google Shape;9541;p28"/>
              <p:cNvSpPr/>
              <p:nvPr/>
            </p:nvSpPr>
            <p:spPr>
              <a:xfrm rot="10800000">
                <a:off x="2899500" y="4155896"/>
                <a:ext cx="61724" cy="52503"/>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2" name="Google Shape;9542;p28"/>
              <p:cNvSpPr/>
              <p:nvPr/>
            </p:nvSpPr>
            <p:spPr>
              <a:xfrm rot="10800000">
                <a:off x="5107960" y="4188302"/>
                <a:ext cx="23723" cy="20545"/>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3" name="Google Shape;9543;p28"/>
              <p:cNvSpPr/>
              <p:nvPr/>
            </p:nvSpPr>
            <p:spPr>
              <a:xfrm rot="10800000">
                <a:off x="7241985" y="4209250"/>
                <a:ext cx="1880" cy="1880"/>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4" name="Google Shape;9544;p28"/>
              <p:cNvSpPr/>
              <p:nvPr/>
            </p:nvSpPr>
            <p:spPr>
              <a:xfrm rot="10800000">
                <a:off x="3485812" y="4174606"/>
                <a:ext cx="46237" cy="39255"/>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5" name="Google Shape;9545;p28"/>
              <p:cNvSpPr/>
              <p:nvPr/>
            </p:nvSpPr>
            <p:spPr>
              <a:xfrm rot="10800000">
                <a:off x="5582775" y="4197254"/>
                <a:ext cx="19784" cy="16740"/>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6" name="Google Shape;9546;p28"/>
              <p:cNvSpPr/>
              <p:nvPr/>
            </p:nvSpPr>
            <p:spPr>
              <a:xfrm rot="10800000">
                <a:off x="6057947" y="4202849"/>
                <a:ext cx="14592" cy="12801"/>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7" name="Google Shape;9547;p28"/>
              <p:cNvSpPr/>
              <p:nvPr/>
            </p:nvSpPr>
            <p:spPr>
              <a:xfrm rot="10800000">
                <a:off x="6651779" y="4211130"/>
                <a:ext cx="9489" cy="5685"/>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8" name="Google Shape;9548;p28"/>
              <p:cNvSpPr/>
              <p:nvPr/>
            </p:nvSpPr>
            <p:spPr>
              <a:xfrm rot="10800000">
                <a:off x="3699855" y="4181006"/>
                <a:ext cx="41940" cy="3598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9" name="Google Shape;9549;p28"/>
              <p:cNvSpPr/>
              <p:nvPr/>
            </p:nvSpPr>
            <p:spPr>
              <a:xfrm rot="10800000">
                <a:off x="3059741" y="4050934"/>
                <a:ext cx="116779" cy="171341"/>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0" name="Google Shape;9550;p28"/>
              <p:cNvSpPr/>
              <p:nvPr/>
            </p:nvSpPr>
            <p:spPr>
              <a:xfrm rot="10800000">
                <a:off x="7359480" y="4225632"/>
                <a:ext cx="45" cy="45"/>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1" name="Google Shape;9551;p28"/>
              <p:cNvSpPr/>
              <p:nvPr/>
            </p:nvSpPr>
            <p:spPr>
              <a:xfrm rot="10800000">
                <a:off x="3391100" y="4184632"/>
                <a:ext cx="48072" cy="41448"/>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2" name="Google Shape;9552;p28"/>
              <p:cNvSpPr/>
              <p:nvPr/>
            </p:nvSpPr>
            <p:spPr>
              <a:xfrm rot="10800000">
                <a:off x="3290927" y="4183737"/>
                <a:ext cx="51653" cy="43999"/>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3" name="Google Shape;9553;p28"/>
              <p:cNvSpPr/>
              <p:nvPr/>
            </p:nvSpPr>
            <p:spPr>
              <a:xfrm rot="10800000">
                <a:off x="4990734" y="4207907"/>
                <a:ext cx="28020" cy="23230"/>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4" name="Google Shape;9554;p28"/>
              <p:cNvSpPr/>
              <p:nvPr/>
            </p:nvSpPr>
            <p:spPr>
              <a:xfrm rot="10800000">
                <a:off x="6534955" y="4225901"/>
                <a:ext cx="10340" cy="7072"/>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5" name="Google Shape;9555;p28"/>
              <p:cNvSpPr/>
              <p:nvPr/>
            </p:nvSpPr>
            <p:spPr>
              <a:xfrm rot="10800000">
                <a:off x="3014041" y="4185527"/>
                <a:ext cx="60516" cy="51519"/>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6" name="Google Shape;9556;p28"/>
              <p:cNvSpPr/>
              <p:nvPr/>
            </p:nvSpPr>
            <p:spPr>
              <a:xfrm rot="10800000">
                <a:off x="3815515" y="4204640"/>
                <a:ext cx="40776" cy="34197"/>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7" name="Google Shape;9557;p28"/>
              <p:cNvSpPr/>
              <p:nvPr/>
            </p:nvSpPr>
            <p:spPr>
              <a:xfrm rot="10800000">
                <a:off x="5467742" y="4223752"/>
                <a:ext cx="20769" cy="17949"/>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8" name="Google Shape;9558;p28"/>
              <p:cNvSpPr/>
              <p:nvPr/>
            </p:nvSpPr>
            <p:spPr>
              <a:xfrm rot="10800000">
                <a:off x="5942064" y="4232033"/>
                <a:ext cx="15845" cy="10026"/>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9" name="Google Shape;9559;p28"/>
              <p:cNvSpPr/>
              <p:nvPr/>
            </p:nvSpPr>
            <p:spPr>
              <a:xfrm rot="10800000">
                <a:off x="3599682" y="4208310"/>
                <a:ext cx="44402" cy="37777"/>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0" name="Google Shape;9560;p28"/>
              <p:cNvSpPr/>
              <p:nvPr/>
            </p:nvSpPr>
            <p:spPr>
              <a:xfrm rot="10800000">
                <a:off x="4874805" y="4227467"/>
                <a:ext cx="22828" cy="22828"/>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1" name="Google Shape;9561;p28"/>
              <p:cNvSpPr/>
              <p:nvPr/>
            </p:nvSpPr>
            <p:spPr>
              <a:xfrm rot="10800000">
                <a:off x="6418624" y="4241119"/>
                <a:ext cx="10071" cy="1096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2" name="Google Shape;9562;p28"/>
              <p:cNvSpPr/>
              <p:nvPr/>
            </p:nvSpPr>
            <p:spPr>
              <a:xfrm rot="10800000">
                <a:off x="3932383" y="4223439"/>
                <a:ext cx="38941" cy="33212"/>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3" name="Google Shape;9563;p28"/>
              <p:cNvSpPr/>
              <p:nvPr/>
            </p:nvSpPr>
            <p:spPr>
              <a:xfrm rot="10800000">
                <a:off x="3502239" y="4222902"/>
                <a:ext cx="47401" cy="40821"/>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4" name="Google Shape;9564;p28"/>
              <p:cNvSpPr/>
              <p:nvPr/>
            </p:nvSpPr>
            <p:spPr>
              <a:xfrm rot="10800000">
                <a:off x="4757310" y="4240224"/>
                <a:ext cx="29184" cy="24618"/>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5" name="Google Shape;9565;p28"/>
              <p:cNvSpPr/>
              <p:nvPr/>
            </p:nvSpPr>
            <p:spPr>
              <a:xfrm rot="10800000">
                <a:off x="5352977" y="4248415"/>
                <a:ext cx="22828" cy="19650"/>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6" name="Google Shape;9566;p28"/>
              <p:cNvSpPr/>
              <p:nvPr/>
            </p:nvSpPr>
            <p:spPr>
              <a:xfrm rot="10800000">
                <a:off x="5826583" y="4253518"/>
                <a:ext cx="16427" cy="16024"/>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7" name="Google Shape;9567;p28"/>
              <p:cNvSpPr/>
              <p:nvPr/>
            </p:nvSpPr>
            <p:spPr>
              <a:xfrm rot="10800000">
                <a:off x="3400813" y="4228318"/>
                <a:ext cx="58054" cy="42030"/>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8" name="Google Shape;9568;p28"/>
              <p:cNvSpPr/>
              <p:nvPr/>
            </p:nvSpPr>
            <p:spPr>
              <a:xfrm rot="10800000">
                <a:off x="3126971" y="4220171"/>
                <a:ext cx="58949" cy="50579"/>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9" name="Google Shape;9569;p28"/>
              <p:cNvSpPr/>
              <p:nvPr/>
            </p:nvSpPr>
            <p:spPr>
              <a:xfrm rot="10800000">
                <a:off x="4049610" y="4239284"/>
                <a:ext cx="36479" cy="319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0" name="Google Shape;9570;p28"/>
              <p:cNvSpPr/>
              <p:nvPr/>
            </p:nvSpPr>
            <p:spPr>
              <a:xfrm rot="10800000">
                <a:off x="2910467" y="4220171"/>
                <a:ext cx="63514" cy="53802"/>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1" name="Google Shape;9571;p28"/>
              <p:cNvSpPr/>
              <p:nvPr/>
            </p:nvSpPr>
            <p:spPr>
              <a:xfrm rot="10800000">
                <a:off x="6301308" y="4262917"/>
                <a:ext cx="12622" cy="11996"/>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2" name="Google Shape;9572;p28"/>
              <p:cNvSpPr/>
              <p:nvPr/>
            </p:nvSpPr>
            <p:spPr>
              <a:xfrm rot="10800000">
                <a:off x="3713506" y="4238344"/>
                <a:ext cx="43551" cy="36882"/>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3" name="Google Shape;9573;p28"/>
              <p:cNvSpPr/>
              <p:nvPr/>
            </p:nvSpPr>
            <p:spPr>
              <a:xfrm rot="10800000">
                <a:off x="4639815" y="4251145"/>
                <a:ext cx="30079" cy="25200"/>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4" name="Google Shape;9574;p28"/>
              <p:cNvSpPr/>
              <p:nvPr/>
            </p:nvSpPr>
            <p:spPr>
              <a:xfrm rot="10800000">
                <a:off x="4167105" y="4250250"/>
                <a:ext cx="36479" cy="30661"/>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5" name="Google Shape;9575;p28"/>
              <p:cNvSpPr/>
              <p:nvPr/>
            </p:nvSpPr>
            <p:spPr>
              <a:xfrm rot="10800000">
                <a:off x="7135411" y="4279120"/>
                <a:ext cx="4610" cy="3939"/>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6" name="Google Shape;9576;p28"/>
              <p:cNvSpPr/>
              <p:nvPr/>
            </p:nvSpPr>
            <p:spPr>
              <a:xfrm rot="10800000">
                <a:off x="7017021" y="4278449"/>
                <a:ext cx="5505" cy="5774"/>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7" name="Google Shape;9577;p28"/>
              <p:cNvSpPr/>
              <p:nvPr/>
            </p:nvSpPr>
            <p:spPr>
              <a:xfrm rot="10800000">
                <a:off x="4521425" y="4257456"/>
                <a:ext cx="31645" cy="26766"/>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8" name="Google Shape;9578;p28"/>
              <p:cNvSpPr/>
              <p:nvPr/>
            </p:nvSpPr>
            <p:spPr>
              <a:xfrm rot="10800000">
                <a:off x="4403930" y="4260455"/>
                <a:ext cx="28244" cy="26050"/>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9" name="Google Shape;9579;p28"/>
              <p:cNvSpPr/>
              <p:nvPr/>
            </p:nvSpPr>
            <p:spPr>
              <a:xfrm rot="10800000">
                <a:off x="4285495" y="4257456"/>
                <a:ext cx="34420" cy="29184"/>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0" name="Google Shape;9580;p28"/>
              <p:cNvSpPr/>
              <p:nvPr/>
            </p:nvSpPr>
            <p:spPr>
              <a:xfrm rot="10800000">
                <a:off x="7252906" y="4284850"/>
                <a:ext cx="3715" cy="2775"/>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1" name="Google Shape;9581;p28"/>
              <p:cNvSpPr/>
              <p:nvPr/>
            </p:nvSpPr>
            <p:spPr>
              <a:xfrm rot="10800000">
                <a:off x="6899526" y="4283910"/>
                <a:ext cx="7341" cy="6445"/>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2" name="Google Shape;9582;p28"/>
              <p:cNvSpPr/>
              <p:nvPr/>
            </p:nvSpPr>
            <p:spPr>
              <a:xfrm rot="10800000">
                <a:off x="5236377" y="4271198"/>
                <a:ext cx="20992" cy="20097"/>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3" name="Google Shape;9583;p28"/>
              <p:cNvSpPr/>
              <p:nvPr/>
            </p:nvSpPr>
            <p:spPr>
              <a:xfrm rot="10800000">
                <a:off x="3027693" y="4243805"/>
                <a:ext cx="61679" cy="52414"/>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4" name="Google Shape;9584;p28"/>
              <p:cNvSpPr/>
              <p:nvPr/>
            </p:nvSpPr>
            <p:spPr>
              <a:xfrm rot="10800000">
                <a:off x="7371296" y="4294876"/>
                <a:ext cx="1880" cy="1835"/>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5" name="Google Shape;9585;p28"/>
              <p:cNvSpPr/>
              <p:nvPr/>
            </p:nvSpPr>
            <p:spPr>
              <a:xfrm rot="10800000">
                <a:off x="5711818" y="4281000"/>
                <a:ext cx="20097" cy="16651"/>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6" name="Google Shape;9586;p28"/>
              <p:cNvSpPr/>
              <p:nvPr/>
            </p:nvSpPr>
            <p:spPr>
              <a:xfrm rot="10800000">
                <a:off x="3614229" y="4259336"/>
                <a:ext cx="46506" cy="39299"/>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7" name="Google Shape;9587;p28"/>
              <p:cNvSpPr/>
              <p:nvPr/>
            </p:nvSpPr>
            <p:spPr>
              <a:xfrm rot="10800000">
                <a:off x="6186364" y="4286506"/>
                <a:ext cx="13697" cy="12936"/>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8" name="Google Shape;9588;p28"/>
              <p:cNvSpPr/>
              <p:nvPr/>
            </p:nvSpPr>
            <p:spPr>
              <a:xfrm rot="10800000">
                <a:off x="3829211" y="4265692"/>
                <a:ext cx="40776" cy="35092"/>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9" name="Google Shape;9589;p28"/>
              <p:cNvSpPr/>
              <p:nvPr/>
            </p:nvSpPr>
            <p:spPr>
              <a:xfrm rot="10800000">
                <a:off x="6781270" y="4295592"/>
                <a:ext cx="8102" cy="5729"/>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0" name="Google Shape;9590;p28"/>
              <p:cNvSpPr/>
              <p:nvPr/>
            </p:nvSpPr>
            <p:spPr>
              <a:xfrm rot="10800000">
                <a:off x="3182115" y="4137679"/>
                <a:ext cx="122240" cy="170804"/>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1" name="Google Shape;9591;p28"/>
              <p:cNvSpPr/>
              <p:nvPr/>
            </p:nvSpPr>
            <p:spPr>
              <a:xfrm rot="10800000">
                <a:off x="3519516" y="4270482"/>
                <a:ext cx="41045" cy="3934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2" name="Google Shape;9592;p28"/>
              <p:cNvSpPr/>
              <p:nvPr/>
            </p:nvSpPr>
            <p:spPr>
              <a:xfrm rot="10800000">
                <a:off x="7488791" y="4312153"/>
                <a:ext cx="45" cy="4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3" name="Google Shape;9593;p28"/>
              <p:cNvSpPr/>
              <p:nvPr/>
            </p:nvSpPr>
            <p:spPr>
              <a:xfrm rot="10800000">
                <a:off x="5120717" y="4292145"/>
                <a:ext cx="21888" cy="21888"/>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4" name="Google Shape;9594;p28"/>
              <p:cNvSpPr/>
              <p:nvPr/>
            </p:nvSpPr>
            <p:spPr>
              <a:xfrm rot="10800000">
                <a:off x="3419612" y="4270213"/>
                <a:ext cx="59307" cy="43820"/>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5" name="Google Shape;9595;p28"/>
              <p:cNvSpPr/>
              <p:nvPr/>
            </p:nvSpPr>
            <p:spPr>
              <a:xfrm rot="10800000">
                <a:off x="6664535" y="4308080"/>
                <a:ext cx="9131" cy="8683"/>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6" name="Google Shape;9596;p28"/>
              <p:cNvSpPr/>
              <p:nvPr/>
            </p:nvSpPr>
            <p:spPr>
              <a:xfrm rot="10800000">
                <a:off x="3944871" y="4288430"/>
                <a:ext cx="39881" cy="34197"/>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7" name="Google Shape;9597;p28"/>
              <p:cNvSpPr/>
              <p:nvPr/>
            </p:nvSpPr>
            <p:spPr>
              <a:xfrm rot="10800000">
                <a:off x="3149754" y="4272988"/>
                <a:ext cx="59889" cy="51564"/>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8" name="Google Shape;9598;p28"/>
              <p:cNvSpPr/>
              <p:nvPr/>
            </p:nvSpPr>
            <p:spPr>
              <a:xfrm rot="10800000">
                <a:off x="5597053" y="4306692"/>
                <a:ext cx="20992" cy="1812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9" name="Google Shape;9599;p28"/>
              <p:cNvSpPr/>
              <p:nvPr/>
            </p:nvSpPr>
            <p:spPr>
              <a:xfrm rot="10800000">
                <a:off x="6071375" y="4314928"/>
                <a:ext cx="15890" cy="10921"/>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0" name="Google Shape;9600;p28"/>
              <p:cNvSpPr/>
              <p:nvPr/>
            </p:nvSpPr>
            <p:spPr>
              <a:xfrm rot="10800000">
                <a:off x="3728098" y="4292996"/>
                <a:ext cx="44402" cy="37509"/>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1" name="Google Shape;9601;p28"/>
              <p:cNvSpPr/>
              <p:nvPr/>
            </p:nvSpPr>
            <p:spPr>
              <a:xfrm rot="10800000">
                <a:off x="5003670" y="4309870"/>
                <a:ext cx="23768" cy="22604"/>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2" name="Google Shape;9602;p28"/>
              <p:cNvSpPr/>
              <p:nvPr/>
            </p:nvSpPr>
            <p:spPr>
              <a:xfrm rot="10800000">
                <a:off x="6547936" y="4325805"/>
                <a:ext cx="10071" cy="10071"/>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3" name="Google Shape;9603;p28"/>
              <p:cNvSpPr/>
              <p:nvPr/>
            </p:nvSpPr>
            <p:spPr>
              <a:xfrm rot="10800000">
                <a:off x="4061471" y="4307588"/>
                <a:ext cx="38941" cy="3289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4" name="Google Shape;9604;p28"/>
              <p:cNvSpPr/>
              <p:nvPr/>
            </p:nvSpPr>
            <p:spPr>
              <a:xfrm rot="10800000">
                <a:off x="2921388" y="4292101"/>
                <a:ext cx="64454" cy="54741"/>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5" name="Google Shape;9605;p28"/>
              <p:cNvSpPr/>
              <p:nvPr/>
            </p:nvSpPr>
            <p:spPr>
              <a:xfrm rot="10800000">
                <a:off x="4886622" y="4323970"/>
                <a:ext cx="28065" cy="2408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6" name="Google Shape;9606;p28"/>
              <p:cNvSpPr/>
              <p:nvPr/>
            </p:nvSpPr>
            <p:spPr>
              <a:xfrm rot="10800000">
                <a:off x="3630656" y="4308483"/>
                <a:ext cx="47132" cy="39971"/>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7" name="Google Shape;9607;p28"/>
              <p:cNvSpPr/>
              <p:nvPr/>
            </p:nvSpPr>
            <p:spPr>
              <a:xfrm rot="10800000">
                <a:off x="5481393" y="4331310"/>
                <a:ext cx="22828" cy="19650"/>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8" name="Google Shape;9608;p28"/>
              <p:cNvSpPr/>
              <p:nvPr/>
            </p:nvSpPr>
            <p:spPr>
              <a:xfrm rot="10800000">
                <a:off x="3310308" y="4223528"/>
                <a:ext cx="104201" cy="127879"/>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9" name="Google Shape;9609;p28"/>
              <p:cNvSpPr/>
              <p:nvPr/>
            </p:nvSpPr>
            <p:spPr>
              <a:xfrm rot="10800000">
                <a:off x="5952582" y="4337622"/>
                <a:ext cx="18889" cy="15711"/>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0" name="Google Shape;9610;p28"/>
              <p:cNvSpPr/>
              <p:nvPr/>
            </p:nvSpPr>
            <p:spPr>
              <a:xfrm rot="10800000">
                <a:off x="4178966" y="4323075"/>
                <a:ext cx="37106" cy="31377"/>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1" name="Google Shape;9611;p28"/>
              <p:cNvSpPr/>
              <p:nvPr/>
            </p:nvSpPr>
            <p:spPr>
              <a:xfrm rot="10800000">
                <a:off x="3530438" y="4313944"/>
                <a:ext cx="49863" cy="4220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2" name="Google Shape;9612;p28"/>
              <p:cNvSpPr/>
              <p:nvPr/>
            </p:nvSpPr>
            <p:spPr>
              <a:xfrm rot="10800000">
                <a:off x="3262683" y="4307588"/>
                <a:ext cx="58994" cy="50086"/>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3" name="Google Shape;9613;p28"/>
              <p:cNvSpPr/>
              <p:nvPr/>
            </p:nvSpPr>
            <p:spPr>
              <a:xfrm rot="10800000">
                <a:off x="6430709" y="4349349"/>
                <a:ext cx="12533" cy="9310"/>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4" name="Google Shape;9614;p28"/>
              <p:cNvSpPr/>
              <p:nvPr/>
            </p:nvSpPr>
            <p:spPr>
              <a:xfrm rot="10800000">
                <a:off x="3842863" y="4323075"/>
                <a:ext cx="42612" cy="3598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5" name="Google Shape;9615;p28"/>
              <p:cNvSpPr/>
              <p:nvPr/>
            </p:nvSpPr>
            <p:spPr>
              <a:xfrm rot="10800000">
                <a:off x="4768232" y="4334041"/>
                <a:ext cx="30123" cy="25827"/>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6" name="Google Shape;9616;p28"/>
              <p:cNvSpPr/>
              <p:nvPr/>
            </p:nvSpPr>
            <p:spPr>
              <a:xfrm rot="10800000">
                <a:off x="3046806" y="4308483"/>
                <a:ext cx="63559" cy="53846"/>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7" name="Google Shape;9617;p28"/>
              <p:cNvSpPr/>
              <p:nvPr/>
            </p:nvSpPr>
            <p:spPr>
              <a:xfrm rot="10800000">
                <a:off x="4296461" y="4333996"/>
                <a:ext cx="36166" cy="30123"/>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8" name="Google Shape;9618;p28"/>
              <p:cNvSpPr/>
              <p:nvPr/>
            </p:nvSpPr>
            <p:spPr>
              <a:xfrm rot="10800000">
                <a:off x="4650737" y="4340352"/>
                <a:ext cx="31914" cy="26587"/>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9" name="Google Shape;9619;p28"/>
              <p:cNvSpPr/>
              <p:nvPr/>
            </p:nvSpPr>
            <p:spPr>
              <a:xfrm rot="10800000">
                <a:off x="4413419" y="4339233"/>
                <a:ext cx="31063" cy="29139"/>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0" name="Google Shape;9620;p28"/>
              <p:cNvSpPr/>
              <p:nvPr/>
            </p:nvSpPr>
            <p:spPr>
              <a:xfrm rot="10800000">
                <a:off x="7264767" y="4364075"/>
                <a:ext cx="4566" cy="4610"/>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1" name="Google Shape;9621;p28"/>
              <p:cNvSpPr/>
              <p:nvPr/>
            </p:nvSpPr>
            <p:spPr>
              <a:xfrm rot="10800000">
                <a:off x="7146332" y="4364075"/>
                <a:ext cx="5505" cy="5505"/>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2" name="Google Shape;9622;p28"/>
              <p:cNvSpPr/>
              <p:nvPr/>
            </p:nvSpPr>
            <p:spPr>
              <a:xfrm rot="10800000">
                <a:off x="4532346" y="4342232"/>
                <a:ext cx="33749" cy="28244"/>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3" name="Google Shape;9623;p28"/>
              <p:cNvSpPr/>
              <p:nvPr/>
            </p:nvSpPr>
            <p:spPr>
              <a:xfrm rot="10800000">
                <a:off x="7382263" y="4370475"/>
                <a:ext cx="3670" cy="2775"/>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4" name="Google Shape;9624;p28"/>
              <p:cNvSpPr/>
              <p:nvPr/>
            </p:nvSpPr>
            <p:spPr>
              <a:xfrm rot="10800000">
                <a:off x="5365734" y="4354049"/>
                <a:ext cx="24618" cy="20992"/>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5" name="Google Shape;9625;p28"/>
              <p:cNvSpPr/>
              <p:nvPr/>
            </p:nvSpPr>
            <p:spPr>
              <a:xfrm rot="10800000">
                <a:off x="7028837" y="4368640"/>
                <a:ext cx="6445" cy="666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6" name="Google Shape;9626;p28"/>
              <p:cNvSpPr/>
              <p:nvPr/>
            </p:nvSpPr>
            <p:spPr>
              <a:xfrm rot="10800000">
                <a:off x="5841175" y="4364388"/>
                <a:ext cx="20052" cy="16293"/>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7" name="Google Shape;9627;p28"/>
              <p:cNvSpPr/>
              <p:nvPr/>
            </p:nvSpPr>
            <p:spPr>
              <a:xfrm rot="10800000">
                <a:off x="7500653" y="4381397"/>
                <a:ext cx="1880" cy="1835"/>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8" name="Google Shape;9628;p28"/>
              <p:cNvSpPr/>
              <p:nvPr/>
            </p:nvSpPr>
            <p:spPr>
              <a:xfrm rot="10800000">
                <a:off x="6314781" y="4370431"/>
                <a:ext cx="15308" cy="12846"/>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9" name="Google Shape;9629;p28"/>
              <p:cNvSpPr/>
              <p:nvPr/>
            </p:nvSpPr>
            <p:spPr>
              <a:xfrm rot="10800000">
                <a:off x="3743585" y="4344022"/>
                <a:ext cx="45342" cy="39299"/>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0" name="Google Shape;9630;p28"/>
              <p:cNvSpPr/>
              <p:nvPr/>
            </p:nvSpPr>
            <p:spPr>
              <a:xfrm rot="10800000">
                <a:off x="3162466" y="4331400"/>
                <a:ext cx="53846" cy="52683"/>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1" name="Google Shape;9631;p28"/>
              <p:cNvSpPr/>
              <p:nvPr/>
            </p:nvSpPr>
            <p:spPr>
              <a:xfrm rot="10800000">
                <a:off x="3957628" y="4349483"/>
                <a:ext cx="41672" cy="35092"/>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2" name="Google Shape;9632;p28"/>
              <p:cNvSpPr/>
              <p:nvPr/>
            </p:nvSpPr>
            <p:spPr>
              <a:xfrm rot="10800000">
                <a:off x="6910447" y="4380188"/>
                <a:ext cx="9444" cy="5774"/>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3" name="Google Shape;9633;p28"/>
              <p:cNvSpPr/>
              <p:nvPr/>
            </p:nvSpPr>
            <p:spPr>
              <a:xfrm rot="10800000">
                <a:off x="5247164" y="4375533"/>
                <a:ext cx="26050" cy="18217"/>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4" name="Google Shape;9634;p28"/>
              <p:cNvSpPr/>
              <p:nvPr/>
            </p:nvSpPr>
            <p:spPr>
              <a:xfrm rot="10800000">
                <a:off x="3374718" y="4346708"/>
                <a:ext cx="56935" cy="48565"/>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5" name="Google Shape;9635;p28"/>
              <p:cNvSpPr/>
              <p:nvPr/>
            </p:nvSpPr>
            <p:spPr>
              <a:xfrm rot="10800000">
                <a:off x="3640682" y="4354049"/>
                <a:ext cx="48923" cy="42030"/>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6" name="Google Shape;9636;p28"/>
              <p:cNvSpPr/>
              <p:nvPr/>
            </p:nvSpPr>
            <p:spPr>
              <a:xfrm rot="10800000">
                <a:off x="7617253" y="4397779"/>
                <a:ext cx="940" cy="45"/>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7" name="Google Shape;9637;p28"/>
              <p:cNvSpPr/>
              <p:nvPr/>
            </p:nvSpPr>
            <p:spPr>
              <a:xfrm rot="10800000">
                <a:off x="3547760" y="4355884"/>
                <a:ext cx="51698" cy="43820"/>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8" name="Google Shape;9638;p28"/>
              <p:cNvSpPr/>
              <p:nvPr/>
            </p:nvSpPr>
            <p:spPr>
              <a:xfrm rot="10800000">
                <a:off x="6793847" y="4392318"/>
                <a:ext cx="9176" cy="9131"/>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9" name="Google Shape;9639;p28"/>
              <p:cNvSpPr/>
              <p:nvPr/>
            </p:nvSpPr>
            <p:spPr>
              <a:xfrm rot="10800000">
                <a:off x="4074183" y="4372266"/>
                <a:ext cx="39881" cy="33749"/>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0" name="Google Shape;9640;p28"/>
              <p:cNvSpPr/>
              <p:nvPr/>
            </p:nvSpPr>
            <p:spPr>
              <a:xfrm rot="10800000">
                <a:off x="5726410" y="4389588"/>
                <a:ext cx="20992" cy="18754"/>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1" name="Google Shape;9641;p28"/>
              <p:cNvSpPr/>
              <p:nvPr/>
            </p:nvSpPr>
            <p:spPr>
              <a:xfrm rot="10800000">
                <a:off x="6200016" y="4395049"/>
                <a:ext cx="14637" cy="14637"/>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2" name="Google Shape;9642;p28"/>
              <p:cNvSpPr/>
              <p:nvPr/>
            </p:nvSpPr>
            <p:spPr>
              <a:xfrm rot="10800000">
                <a:off x="3269532" y="4360539"/>
                <a:ext cx="60605" cy="51026"/>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3" name="Google Shape;9643;p28"/>
              <p:cNvSpPr/>
              <p:nvPr/>
            </p:nvSpPr>
            <p:spPr>
              <a:xfrm rot="10800000">
                <a:off x="3857455" y="4377727"/>
                <a:ext cx="44402" cy="37464"/>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4" name="Google Shape;9644;p28"/>
              <p:cNvSpPr/>
              <p:nvPr/>
            </p:nvSpPr>
            <p:spPr>
              <a:xfrm rot="10800000">
                <a:off x="5132579" y="4393214"/>
                <a:ext cx="27348" cy="22738"/>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5" name="Google Shape;9645;p28"/>
              <p:cNvSpPr/>
              <p:nvPr/>
            </p:nvSpPr>
            <p:spPr>
              <a:xfrm rot="10800000">
                <a:off x="6677292" y="4409641"/>
                <a:ext cx="10071" cy="1096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6" name="Google Shape;9646;p28"/>
              <p:cNvSpPr/>
              <p:nvPr/>
            </p:nvSpPr>
            <p:spPr>
              <a:xfrm rot="10800000">
                <a:off x="4190783" y="4392408"/>
                <a:ext cx="34241" cy="32854"/>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7" name="Google Shape;9647;p28"/>
              <p:cNvSpPr/>
              <p:nvPr/>
            </p:nvSpPr>
            <p:spPr>
              <a:xfrm rot="10800000">
                <a:off x="2930474" y="4371415"/>
                <a:ext cx="66290" cy="5648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8" name="Google Shape;9648;p28"/>
              <p:cNvSpPr/>
              <p:nvPr/>
            </p:nvSpPr>
            <p:spPr>
              <a:xfrm rot="10800000">
                <a:off x="5015979" y="4406821"/>
                <a:ext cx="28020" cy="24349"/>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9" name="Google Shape;9649;p28"/>
              <p:cNvSpPr/>
              <p:nvPr/>
            </p:nvSpPr>
            <p:spPr>
              <a:xfrm rot="10800000">
                <a:off x="5610750" y="4415012"/>
                <a:ext cx="22559" cy="18799"/>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0" name="Google Shape;9650;p28"/>
              <p:cNvSpPr/>
              <p:nvPr/>
            </p:nvSpPr>
            <p:spPr>
              <a:xfrm rot="10800000">
                <a:off x="3752671" y="4393214"/>
                <a:ext cx="48072" cy="40687"/>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1" name="Google Shape;9651;p28"/>
              <p:cNvSpPr/>
              <p:nvPr/>
            </p:nvSpPr>
            <p:spPr>
              <a:xfrm rot="10800000">
                <a:off x="3048909" y="4380457"/>
                <a:ext cx="64454" cy="54741"/>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2" name="Google Shape;9652;p28"/>
              <p:cNvSpPr/>
              <p:nvPr/>
            </p:nvSpPr>
            <p:spPr>
              <a:xfrm rot="10800000">
                <a:off x="3438053" y="4309826"/>
                <a:ext cx="103709" cy="126939"/>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3" name="Google Shape;9653;p28"/>
              <p:cNvSpPr/>
              <p:nvPr/>
            </p:nvSpPr>
            <p:spPr>
              <a:xfrm rot="10800000">
                <a:off x="6082163" y="4421323"/>
                <a:ext cx="18620" cy="15800"/>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4" name="Google Shape;9654;p28"/>
              <p:cNvSpPr/>
              <p:nvPr/>
            </p:nvSpPr>
            <p:spPr>
              <a:xfrm rot="10800000">
                <a:off x="4308278" y="4405970"/>
                <a:ext cx="37375" cy="319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5" name="Google Shape;9655;p28"/>
              <p:cNvSpPr/>
              <p:nvPr/>
            </p:nvSpPr>
            <p:spPr>
              <a:xfrm rot="10800000">
                <a:off x="3658899" y="4399525"/>
                <a:ext cx="50758" cy="42253"/>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6" name="Google Shape;9656;p28"/>
              <p:cNvSpPr/>
              <p:nvPr/>
            </p:nvSpPr>
            <p:spPr>
              <a:xfrm rot="10800000">
                <a:off x="6560245" y="4431260"/>
                <a:ext cx="12801" cy="11190"/>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7" name="Google Shape;9657;p28"/>
              <p:cNvSpPr/>
              <p:nvPr/>
            </p:nvSpPr>
            <p:spPr>
              <a:xfrm rot="10800000">
                <a:off x="4897588" y="4416892"/>
                <a:ext cx="30079" cy="25871"/>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8" name="Google Shape;9658;p28"/>
              <p:cNvSpPr/>
              <p:nvPr/>
            </p:nvSpPr>
            <p:spPr>
              <a:xfrm rot="10800000">
                <a:off x="3971279" y="4406865"/>
                <a:ext cx="42612" cy="36882"/>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9" name="Google Shape;9659;p28"/>
              <p:cNvSpPr/>
              <p:nvPr/>
            </p:nvSpPr>
            <p:spPr>
              <a:xfrm rot="10800000">
                <a:off x="3382909" y="4395004"/>
                <a:ext cx="58949" cy="49728"/>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0" name="Google Shape;9660;p28"/>
              <p:cNvSpPr/>
              <p:nvPr/>
            </p:nvSpPr>
            <p:spPr>
              <a:xfrm rot="10800000">
                <a:off x="4425773" y="4416892"/>
                <a:ext cx="35584" cy="30482"/>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1" name="Google Shape;9661;p28"/>
              <p:cNvSpPr/>
              <p:nvPr/>
            </p:nvSpPr>
            <p:spPr>
              <a:xfrm rot="10800000">
                <a:off x="4780093" y="4423292"/>
                <a:ext cx="26453" cy="25692"/>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2" name="Google Shape;9662;p28"/>
              <p:cNvSpPr/>
              <p:nvPr/>
            </p:nvSpPr>
            <p:spPr>
              <a:xfrm rot="10800000">
                <a:off x="3166628" y="4396392"/>
                <a:ext cx="62395" cy="53443"/>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3" name="Google Shape;9663;p28"/>
              <p:cNvSpPr/>
              <p:nvPr/>
            </p:nvSpPr>
            <p:spPr>
              <a:xfrm rot="10800000">
                <a:off x="4543268" y="4423292"/>
                <a:ext cx="34644" cy="29542"/>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4" name="Google Shape;9664;p28"/>
              <p:cNvSpPr/>
              <p:nvPr/>
            </p:nvSpPr>
            <p:spPr>
              <a:xfrm rot="10800000">
                <a:off x="4661658" y="4425978"/>
                <a:ext cx="32585" cy="27393"/>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5" name="Google Shape;9665;p28"/>
              <p:cNvSpPr/>
              <p:nvPr/>
            </p:nvSpPr>
            <p:spPr>
              <a:xfrm rot="10800000">
                <a:off x="7394079" y="4449701"/>
                <a:ext cx="4610" cy="4610"/>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6" name="Google Shape;9666;p28"/>
              <p:cNvSpPr/>
              <p:nvPr/>
            </p:nvSpPr>
            <p:spPr>
              <a:xfrm rot="10800000">
                <a:off x="7274749" y="4448806"/>
                <a:ext cx="6445" cy="5505"/>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7" name="Google Shape;9667;p28"/>
              <p:cNvSpPr/>
              <p:nvPr/>
            </p:nvSpPr>
            <p:spPr>
              <a:xfrm rot="10800000">
                <a:off x="5494598" y="4437839"/>
                <a:ext cx="20992" cy="19873"/>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8" name="Google Shape;9668;p28"/>
              <p:cNvSpPr/>
              <p:nvPr/>
            </p:nvSpPr>
            <p:spPr>
              <a:xfrm rot="10800000">
                <a:off x="7512290" y="4456460"/>
                <a:ext cx="3357" cy="237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9" name="Google Shape;9669;p28"/>
              <p:cNvSpPr/>
              <p:nvPr/>
            </p:nvSpPr>
            <p:spPr>
              <a:xfrm rot="10800000">
                <a:off x="7157299" y="4453326"/>
                <a:ext cx="8236" cy="7341"/>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0" name="Google Shape;9670;p28"/>
              <p:cNvSpPr/>
              <p:nvPr/>
            </p:nvSpPr>
            <p:spPr>
              <a:xfrm rot="10800000">
                <a:off x="5967756" y="4446970"/>
                <a:ext cx="19202" cy="17322"/>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1" name="Google Shape;9671;p28"/>
              <p:cNvSpPr/>
              <p:nvPr/>
            </p:nvSpPr>
            <p:spPr>
              <a:xfrm rot="10800000">
                <a:off x="6445032" y="4454087"/>
                <a:ext cx="12801" cy="12980"/>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2" name="Google Shape;9672;p28"/>
              <p:cNvSpPr/>
              <p:nvPr/>
            </p:nvSpPr>
            <p:spPr>
              <a:xfrm rot="10800000">
                <a:off x="3872002" y="4428753"/>
                <a:ext cx="46506" cy="39299"/>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3" name="Google Shape;9673;p28"/>
              <p:cNvSpPr/>
              <p:nvPr/>
            </p:nvSpPr>
            <p:spPr>
              <a:xfrm rot="10800000">
                <a:off x="7629965" y="4467918"/>
                <a:ext cx="1880" cy="940"/>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4" name="Google Shape;9674;p28"/>
              <p:cNvSpPr/>
              <p:nvPr/>
            </p:nvSpPr>
            <p:spPr>
              <a:xfrm rot="10800000">
                <a:off x="4086939" y="4433274"/>
                <a:ext cx="41716" cy="35584"/>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5" name="Google Shape;9675;p28"/>
              <p:cNvSpPr/>
              <p:nvPr/>
            </p:nvSpPr>
            <p:spPr>
              <a:xfrm rot="10800000">
                <a:off x="7039804" y="4464874"/>
                <a:ext cx="9400" cy="5819"/>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6" name="Google Shape;9676;p28"/>
              <p:cNvSpPr/>
              <p:nvPr/>
            </p:nvSpPr>
            <p:spPr>
              <a:xfrm rot="10800000">
                <a:off x="3289987" y="4419264"/>
                <a:ext cx="53846" cy="52369"/>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7" name="Google Shape;9677;p28"/>
              <p:cNvSpPr/>
              <p:nvPr/>
            </p:nvSpPr>
            <p:spPr>
              <a:xfrm rot="10800000">
                <a:off x="5377819" y="4456594"/>
                <a:ext cx="28020" cy="23186"/>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8" name="Google Shape;9678;p28"/>
              <p:cNvSpPr/>
              <p:nvPr/>
            </p:nvSpPr>
            <p:spPr>
              <a:xfrm rot="10800000">
                <a:off x="3769994" y="4439675"/>
                <a:ext cx="48967" cy="41985"/>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9" name="Google Shape;9679;p28"/>
              <p:cNvSpPr/>
              <p:nvPr/>
            </p:nvSpPr>
            <p:spPr>
              <a:xfrm rot="10800000">
                <a:off x="3502239" y="4433274"/>
                <a:ext cx="57159" cy="49191"/>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0" name="Google Shape;9680;p28"/>
              <p:cNvSpPr/>
              <p:nvPr/>
            </p:nvSpPr>
            <p:spPr>
              <a:xfrm rot="10800000">
                <a:off x="7747460" y="4483405"/>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1" name="Google Shape;9681;p28"/>
              <p:cNvSpPr/>
              <p:nvPr/>
            </p:nvSpPr>
            <p:spPr>
              <a:xfrm rot="10800000">
                <a:off x="3676177" y="4441510"/>
                <a:ext cx="51698" cy="43954"/>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2" name="Google Shape;9682;p28"/>
              <p:cNvSpPr/>
              <p:nvPr/>
            </p:nvSpPr>
            <p:spPr>
              <a:xfrm rot="10800000">
                <a:off x="6923204" y="4477004"/>
                <a:ext cx="10966" cy="9176"/>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3" name="Google Shape;9683;p28"/>
              <p:cNvSpPr/>
              <p:nvPr/>
            </p:nvSpPr>
            <p:spPr>
              <a:xfrm rot="10800000">
                <a:off x="4202644" y="4456057"/>
                <a:ext cx="39881" cy="34152"/>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4" name="Google Shape;9684;p28"/>
              <p:cNvSpPr/>
              <p:nvPr/>
            </p:nvSpPr>
            <p:spPr>
              <a:xfrm rot="10800000">
                <a:off x="5854826" y="4473334"/>
                <a:ext cx="20813" cy="17904"/>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5" name="Google Shape;9685;p28"/>
              <p:cNvSpPr/>
              <p:nvPr/>
            </p:nvSpPr>
            <p:spPr>
              <a:xfrm rot="10800000">
                <a:off x="6326329" y="4478795"/>
                <a:ext cx="17635" cy="13876"/>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6" name="Google Shape;9686;p28"/>
              <p:cNvSpPr/>
              <p:nvPr/>
            </p:nvSpPr>
            <p:spPr>
              <a:xfrm rot="10800000">
                <a:off x="3403812" y="4446836"/>
                <a:ext cx="52906" cy="51340"/>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7" name="Google Shape;9687;p28"/>
              <p:cNvSpPr/>
              <p:nvPr/>
            </p:nvSpPr>
            <p:spPr>
              <a:xfrm rot="10800000">
                <a:off x="5261890" y="4476109"/>
                <a:ext cx="26453" cy="22693"/>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8" name="Google Shape;9688;p28"/>
              <p:cNvSpPr/>
              <p:nvPr/>
            </p:nvSpPr>
            <p:spPr>
              <a:xfrm rot="10800000">
                <a:off x="3985871" y="4461517"/>
                <a:ext cx="44670" cy="37777"/>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9" name="Google Shape;9689;p28"/>
              <p:cNvSpPr/>
              <p:nvPr/>
            </p:nvSpPr>
            <p:spPr>
              <a:xfrm rot="10800000">
                <a:off x="6806201" y="4496385"/>
                <a:ext cx="10474" cy="8057"/>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0" name="Google Shape;9690;p28"/>
              <p:cNvSpPr/>
              <p:nvPr/>
            </p:nvSpPr>
            <p:spPr>
              <a:xfrm rot="10800000">
                <a:off x="4319199" y="4475169"/>
                <a:ext cx="38986" cy="32854"/>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1" name="Google Shape;9691;p28"/>
              <p:cNvSpPr/>
              <p:nvPr/>
            </p:nvSpPr>
            <p:spPr>
              <a:xfrm rot="10800000">
                <a:off x="5143769" y="4489806"/>
                <a:ext cx="28915" cy="23812"/>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2" name="Google Shape;9692;p28"/>
              <p:cNvSpPr/>
              <p:nvPr/>
            </p:nvSpPr>
            <p:spPr>
              <a:xfrm rot="10800000">
                <a:off x="3058891" y="4460264"/>
                <a:ext cx="65394" cy="55995"/>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3" name="Google Shape;9693;p28"/>
              <p:cNvSpPr/>
              <p:nvPr/>
            </p:nvSpPr>
            <p:spPr>
              <a:xfrm rot="10800000">
                <a:off x="5740062" y="4497907"/>
                <a:ext cx="21709" cy="1884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4" name="Google Shape;9694;p28"/>
              <p:cNvSpPr/>
              <p:nvPr/>
            </p:nvSpPr>
            <p:spPr>
              <a:xfrm rot="10800000">
                <a:off x="2939605" y="4459772"/>
                <a:ext cx="68080" cy="57382"/>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5" name="Google Shape;9695;p28"/>
              <p:cNvSpPr/>
              <p:nvPr/>
            </p:nvSpPr>
            <p:spPr>
              <a:xfrm rot="10800000">
                <a:off x="3882028" y="4477944"/>
                <a:ext cx="47132" cy="40687"/>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6" name="Google Shape;9696;p28"/>
              <p:cNvSpPr/>
              <p:nvPr/>
            </p:nvSpPr>
            <p:spPr>
              <a:xfrm rot="10800000">
                <a:off x="6214608" y="4505024"/>
                <a:ext cx="18262" cy="14860"/>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7" name="Google Shape;9697;p28"/>
              <p:cNvSpPr/>
              <p:nvPr/>
            </p:nvSpPr>
            <p:spPr>
              <a:xfrm rot="10800000">
                <a:off x="4437634" y="4490880"/>
                <a:ext cx="30974" cy="29497"/>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8" name="Google Shape;9698;p28"/>
              <p:cNvSpPr/>
              <p:nvPr/>
            </p:nvSpPr>
            <p:spPr>
              <a:xfrm rot="10800000">
                <a:off x="3566246" y="4396078"/>
                <a:ext cx="105141" cy="127476"/>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9" name="Google Shape;9699;p28"/>
              <p:cNvSpPr/>
              <p:nvPr/>
            </p:nvSpPr>
            <p:spPr>
              <a:xfrm rot="10800000">
                <a:off x="3176386" y="4468858"/>
                <a:ext cx="64499" cy="54697"/>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0" name="Google Shape;9700;p28"/>
              <p:cNvSpPr/>
              <p:nvPr/>
            </p:nvSpPr>
            <p:spPr>
              <a:xfrm rot="10800000">
                <a:off x="5026452" y="4500682"/>
                <a:ext cx="26453" cy="25334"/>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1" name="Google Shape;9701;p28"/>
              <p:cNvSpPr/>
              <p:nvPr/>
            </p:nvSpPr>
            <p:spPr>
              <a:xfrm rot="10800000">
                <a:off x="6690049" y="4514379"/>
                <a:ext cx="11861" cy="11861"/>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2" name="Google Shape;9702;p28"/>
              <p:cNvSpPr/>
              <p:nvPr/>
            </p:nvSpPr>
            <p:spPr>
              <a:xfrm rot="10800000">
                <a:off x="3787316" y="4485151"/>
                <a:ext cx="50758" cy="42253"/>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3" name="Google Shape;9703;p28"/>
              <p:cNvSpPr/>
              <p:nvPr/>
            </p:nvSpPr>
            <p:spPr>
              <a:xfrm rot="10800000">
                <a:off x="4100636" y="4491551"/>
                <a:ext cx="42567" cy="36032"/>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4" name="Google Shape;9704;p28"/>
              <p:cNvSpPr/>
              <p:nvPr/>
            </p:nvSpPr>
            <p:spPr>
              <a:xfrm rot="10800000">
                <a:off x="4555129" y="4500682"/>
                <a:ext cx="35316" cy="30437"/>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5" name="Google Shape;9705;p28"/>
              <p:cNvSpPr/>
              <p:nvPr/>
            </p:nvSpPr>
            <p:spPr>
              <a:xfrm rot="10800000">
                <a:off x="3510699" y="4481659"/>
                <a:ext cx="58949" cy="50086"/>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6" name="Google Shape;9706;p28"/>
              <p:cNvSpPr/>
              <p:nvPr/>
            </p:nvSpPr>
            <p:spPr>
              <a:xfrm rot="10800000">
                <a:off x="4908510" y="4506188"/>
                <a:ext cx="31914" cy="27348"/>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7" name="Google Shape;9707;p28"/>
              <p:cNvSpPr/>
              <p:nvPr/>
            </p:nvSpPr>
            <p:spPr>
              <a:xfrm rot="10800000">
                <a:off x="4672624" y="4507038"/>
                <a:ext cx="34376" cy="28691"/>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8" name="Google Shape;9708;p28"/>
              <p:cNvSpPr/>
              <p:nvPr/>
            </p:nvSpPr>
            <p:spPr>
              <a:xfrm rot="10800000">
                <a:off x="4791015" y="4508874"/>
                <a:ext cx="32585" cy="28065"/>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9" name="Google Shape;9709;p28"/>
              <p:cNvSpPr/>
              <p:nvPr/>
            </p:nvSpPr>
            <p:spPr>
              <a:xfrm rot="10800000">
                <a:off x="3293926" y="4484703"/>
                <a:ext cx="62619" cy="5339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0" name="Google Shape;9710;p28"/>
              <p:cNvSpPr/>
              <p:nvPr/>
            </p:nvSpPr>
            <p:spPr>
              <a:xfrm rot="10800000">
                <a:off x="7523436" y="4536267"/>
                <a:ext cx="4655" cy="308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1" name="Google Shape;9711;p28"/>
              <p:cNvSpPr/>
              <p:nvPr/>
            </p:nvSpPr>
            <p:spPr>
              <a:xfrm rot="10800000">
                <a:off x="7405001" y="4534387"/>
                <a:ext cx="5505" cy="5505"/>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2" name="Google Shape;9712;p28"/>
              <p:cNvSpPr/>
              <p:nvPr/>
            </p:nvSpPr>
            <p:spPr>
              <a:xfrm rot="10800000">
                <a:off x="5623909" y="4520735"/>
                <a:ext cx="20545" cy="20097"/>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3" name="Google Shape;9713;p28"/>
              <p:cNvSpPr/>
              <p:nvPr/>
            </p:nvSpPr>
            <p:spPr>
              <a:xfrm rot="10800000">
                <a:off x="7641826" y="4541683"/>
                <a:ext cx="2775" cy="2775"/>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4" name="Google Shape;9714;p28"/>
              <p:cNvSpPr/>
              <p:nvPr/>
            </p:nvSpPr>
            <p:spPr>
              <a:xfrm rot="10800000">
                <a:off x="7286610" y="4538952"/>
                <a:ext cx="8236" cy="6401"/>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5" name="Google Shape;9715;p28"/>
              <p:cNvSpPr/>
              <p:nvPr/>
            </p:nvSpPr>
            <p:spPr>
              <a:xfrm rot="10800000">
                <a:off x="6097336" y="4530851"/>
                <a:ext cx="18933" cy="16427"/>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6" name="Google Shape;9716;p28"/>
              <p:cNvSpPr/>
              <p:nvPr/>
            </p:nvSpPr>
            <p:spPr>
              <a:xfrm rot="10800000">
                <a:off x="6574344" y="4538057"/>
                <a:ext cx="12801" cy="12801"/>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7" name="Google Shape;9717;p28"/>
              <p:cNvSpPr/>
              <p:nvPr/>
            </p:nvSpPr>
            <p:spPr>
              <a:xfrm rot="10800000">
                <a:off x="4214864" y="4516169"/>
                <a:ext cx="36524" cy="35629"/>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8" name="Google Shape;9718;p28"/>
              <p:cNvSpPr/>
              <p:nvPr/>
            </p:nvSpPr>
            <p:spPr>
              <a:xfrm rot="10800000">
                <a:off x="3994958" y="4513439"/>
                <a:ext cx="46237" cy="39434"/>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9" name="Google Shape;9719;p28"/>
              <p:cNvSpPr/>
              <p:nvPr/>
            </p:nvSpPr>
            <p:spPr>
              <a:xfrm rot="10800000">
                <a:off x="7759321" y="4552604"/>
                <a:ext cx="1880" cy="1880"/>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0" name="Google Shape;9720;p28"/>
              <p:cNvSpPr/>
              <p:nvPr/>
            </p:nvSpPr>
            <p:spPr>
              <a:xfrm rot="10800000">
                <a:off x="7169115" y="4547994"/>
                <a:ext cx="8952" cy="7475"/>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1" name="Google Shape;9721;p28"/>
              <p:cNvSpPr/>
              <p:nvPr/>
            </p:nvSpPr>
            <p:spPr>
              <a:xfrm rot="10800000">
                <a:off x="3409586" y="4507441"/>
                <a:ext cx="61724" cy="52548"/>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2" name="Google Shape;9722;p28"/>
              <p:cNvSpPr/>
              <p:nvPr/>
            </p:nvSpPr>
            <p:spPr>
              <a:xfrm rot="10800000">
                <a:off x="5507802" y="4540787"/>
                <a:ext cx="25558" cy="21843"/>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3" name="Google Shape;9723;p28"/>
              <p:cNvSpPr/>
              <p:nvPr/>
            </p:nvSpPr>
            <p:spPr>
              <a:xfrm rot="10800000">
                <a:off x="3898410" y="4525300"/>
                <a:ext cx="48967" cy="41582"/>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4" name="Google Shape;9724;p28"/>
              <p:cNvSpPr/>
              <p:nvPr/>
            </p:nvSpPr>
            <p:spPr>
              <a:xfrm rot="10800000">
                <a:off x="3622465" y="4520735"/>
                <a:ext cx="58054" cy="49102"/>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5" name="Google Shape;9725;p28"/>
              <p:cNvSpPr/>
              <p:nvPr/>
            </p:nvSpPr>
            <p:spPr>
              <a:xfrm rot="10800000">
                <a:off x="7876816" y="4569926"/>
                <a:ext cx="45" cy="45"/>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6" name="Google Shape;9726;p28"/>
              <p:cNvSpPr/>
              <p:nvPr/>
            </p:nvSpPr>
            <p:spPr>
              <a:xfrm rot="10800000">
                <a:off x="7052515" y="4560795"/>
                <a:ext cx="9176" cy="9355"/>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7" name="Google Shape;9727;p28"/>
              <p:cNvSpPr/>
              <p:nvPr/>
            </p:nvSpPr>
            <p:spPr>
              <a:xfrm rot="10800000">
                <a:off x="3811441" y="4527986"/>
                <a:ext cx="45163" cy="43820"/>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8" name="Google Shape;9728;p28"/>
              <p:cNvSpPr/>
              <p:nvPr/>
            </p:nvSpPr>
            <p:spPr>
              <a:xfrm rot="10800000">
                <a:off x="4331956" y="4539847"/>
                <a:ext cx="39881" cy="34152"/>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9" name="Google Shape;9729;p28"/>
              <p:cNvSpPr/>
              <p:nvPr/>
            </p:nvSpPr>
            <p:spPr>
              <a:xfrm rot="10800000">
                <a:off x="5984183" y="4556140"/>
                <a:ext cx="22201" cy="18396"/>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0" name="Google Shape;9730;p28"/>
              <p:cNvSpPr/>
              <p:nvPr/>
            </p:nvSpPr>
            <p:spPr>
              <a:xfrm rot="10800000">
                <a:off x="6458684" y="4566301"/>
                <a:ext cx="16337" cy="10026"/>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1" name="Google Shape;9731;p28"/>
              <p:cNvSpPr/>
              <p:nvPr/>
            </p:nvSpPr>
            <p:spPr>
              <a:xfrm rot="10800000">
                <a:off x="5391247" y="4559273"/>
                <a:ext cx="26453" cy="2264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2" name="Google Shape;9732;p28"/>
              <p:cNvSpPr/>
              <p:nvPr/>
            </p:nvSpPr>
            <p:spPr>
              <a:xfrm rot="10800000">
                <a:off x="4108514" y="4546203"/>
                <a:ext cx="51026" cy="37509"/>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3" name="Google Shape;9733;p28"/>
              <p:cNvSpPr/>
              <p:nvPr/>
            </p:nvSpPr>
            <p:spPr>
              <a:xfrm rot="10800000">
                <a:off x="3525246" y="4534745"/>
                <a:ext cx="59889" cy="51653"/>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4" name="Google Shape;9734;p28"/>
              <p:cNvSpPr/>
              <p:nvPr/>
            </p:nvSpPr>
            <p:spPr>
              <a:xfrm rot="10800000">
                <a:off x="6935155" y="4578117"/>
                <a:ext cx="10877" cy="1025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5" name="Google Shape;9735;p28"/>
              <p:cNvSpPr/>
              <p:nvPr/>
            </p:nvSpPr>
            <p:spPr>
              <a:xfrm rot="10800000">
                <a:off x="4448556" y="4558960"/>
                <a:ext cx="38941" cy="3267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6" name="Google Shape;9736;p28"/>
              <p:cNvSpPr/>
              <p:nvPr/>
            </p:nvSpPr>
            <p:spPr>
              <a:xfrm rot="10800000">
                <a:off x="5273259" y="4572657"/>
                <a:ext cx="24663" cy="23947"/>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7" name="Google Shape;9737;p28"/>
              <p:cNvSpPr/>
              <p:nvPr/>
            </p:nvSpPr>
            <p:spPr>
              <a:xfrm rot="10800000">
                <a:off x="5868971" y="4581519"/>
                <a:ext cx="20097" cy="19202"/>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8" name="Google Shape;9738;p28"/>
              <p:cNvSpPr/>
              <p:nvPr/>
            </p:nvSpPr>
            <p:spPr>
              <a:xfrm rot="10800000">
                <a:off x="4010444" y="4563481"/>
                <a:ext cx="47132" cy="39881"/>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9" name="Google Shape;9739;p28"/>
              <p:cNvSpPr/>
              <p:nvPr/>
            </p:nvSpPr>
            <p:spPr>
              <a:xfrm rot="10800000">
                <a:off x="6343024" y="4587965"/>
                <a:ext cx="18262" cy="15711"/>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0" name="Google Shape;9740;p28"/>
              <p:cNvSpPr/>
              <p:nvPr/>
            </p:nvSpPr>
            <p:spPr>
              <a:xfrm rot="10800000">
                <a:off x="3185786" y="4548979"/>
                <a:ext cx="66021" cy="55681"/>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1" name="Google Shape;9741;p28"/>
              <p:cNvSpPr/>
              <p:nvPr/>
            </p:nvSpPr>
            <p:spPr>
              <a:xfrm rot="10800000">
                <a:off x="4566051" y="4573507"/>
                <a:ext cx="32406" cy="31332"/>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2" name="Google Shape;9742;p28"/>
              <p:cNvSpPr/>
              <p:nvPr/>
            </p:nvSpPr>
            <p:spPr>
              <a:xfrm rot="10800000">
                <a:off x="3067127" y="4548620"/>
                <a:ext cx="68080" cy="57785"/>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3" name="Google Shape;9743;p28"/>
              <p:cNvSpPr/>
              <p:nvPr/>
            </p:nvSpPr>
            <p:spPr>
              <a:xfrm rot="10800000">
                <a:off x="5155317" y="4582683"/>
                <a:ext cx="30123" cy="25827"/>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4" name="Google Shape;9744;p28"/>
              <p:cNvSpPr/>
              <p:nvPr/>
            </p:nvSpPr>
            <p:spPr>
              <a:xfrm rot="10800000">
                <a:off x="6818868" y="4598931"/>
                <a:ext cx="12399" cy="11280"/>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5" name="Google Shape;9745;p28"/>
              <p:cNvSpPr/>
              <p:nvPr/>
            </p:nvSpPr>
            <p:spPr>
              <a:xfrm rot="10800000">
                <a:off x="3694662" y="4482018"/>
                <a:ext cx="94488" cy="128954"/>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6" name="Google Shape;9746;p28"/>
              <p:cNvSpPr/>
              <p:nvPr/>
            </p:nvSpPr>
            <p:spPr>
              <a:xfrm rot="10800000">
                <a:off x="3304847" y="4557214"/>
                <a:ext cx="64454" cy="54652"/>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7" name="Google Shape;9747;p28"/>
              <p:cNvSpPr/>
              <p:nvPr/>
            </p:nvSpPr>
            <p:spPr>
              <a:xfrm rot="10800000">
                <a:off x="4229052" y="4575342"/>
                <a:ext cx="43507" cy="36882"/>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8" name="Google Shape;9748;p28"/>
              <p:cNvSpPr/>
              <p:nvPr/>
            </p:nvSpPr>
            <p:spPr>
              <a:xfrm rot="10800000">
                <a:off x="3915732" y="4570777"/>
                <a:ext cx="49863" cy="4292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9" name="Google Shape;9749;p28"/>
              <p:cNvSpPr/>
              <p:nvPr/>
            </p:nvSpPr>
            <p:spPr>
              <a:xfrm rot="10800000">
                <a:off x="4683546" y="4583533"/>
                <a:ext cx="36211" cy="30482"/>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0" name="Google Shape;9750;p28"/>
              <p:cNvSpPr/>
              <p:nvPr/>
            </p:nvSpPr>
            <p:spPr>
              <a:xfrm rot="10800000">
                <a:off x="2949855" y="4556856"/>
                <a:ext cx="68751" cy="58725"/>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1" name="Google Shape;9751;p28"/>
              <p:cNvSpPr/>
              <p:nvPr/>
            </p:nvSpPr>
            <p:spPr>
              <a:xfrm rot="10800000">
                <a:off x="5038135" y="4589889"/>
                <a:ext cx="31645" cy="26543"/>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2" name="Google Shape;9752;p28"/>
              <p:cNvSpPr/>
              <p:nvPr/>
            </p:nvSpPr>
            <p:spPr>
              <a:xfrm rot="10800000">
                <a:off x="4801936" y="4589934"/>
                <a:ext cx="34376" cy="29139"/>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3" name="Google Shape;9753;p28"/>
              <p:cNvSpPr/>
              <p:nvPr/>
            </p:nvSpPr>
            <p:spPr>
              <a:xfrm rot="10800000">
                <a:off x="3638444" y="4569971"/>
                <a:ext cx="58725" cy="49281"/>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4" name="Google Shape;9754;p28"/>
              <p:cNvSpPr/>
              <p:nvPr/>
            </p:nvSpPr>
            <p:spPr>
              <a:xfrm rot="10800000">
                <a:off x="4920326" y="4591724"/>
                <a:ext cx="32585" cy="28288"/>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5" name="Google Shape;9755;p28"/>
              <p:cNvSpPr/>
              <p:nvPr/>
            </p:nvSpPr>
            <p:spPr>
              <a:xfrm rot="10800000">
                <a:off x="5752818" y="4603631"/>
                <a:ext cx="24618" cy="20545"/>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6" name="Google Shape;9756;p28"/>
              <p:cNvSpPr/>
              <p:nvPr/>
            </p:nvSpPr>
            <p:spPr>
              <a:xfrm rot="10800000">
                <a:off x="7652747" y="4621893"/>
                <a:ext cx="4655" cy="2730"/>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7" name="Google Shape;9757;p28"/>
              <p:cNvSpPr/>
              <p:nvPr/>
            </p:nvSpPr>
            <p:spPr>
              <a:xfrm rot="10800000">
                <a:off x="7534357" y="4620013"/>
                <a:ext cx="5505" cy="4610"/>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8" name="Google Shape;9758;p28"/>
              <p:cNvSpPr/>
              <p:nvPr/>
            </p:nvSpPr>
            <p:spPr>
              <a:xfrm rot="10800000">
                <a:off x="3421402" y="4572388"/>
                <a:ext cx="63559" cy="54070"/>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9" name="Google Shape;9759;p28"/>
              <p:cNvSpPr/>
              <p:nvPr/>
            </p:nvSpPr>
            <p:spPr>
              <a:xfrm rot="10800000">
                <a:off x="7771138" y="4627174"/>
                <a:ext cx="2775" cy="2909"/>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0" name="Google Shape;9760;p28"/>
              <p:cNvSpPr/>
              <p:nvPr/>
            </p:nvSpPr>
            <p:spPr>
              <a:xfrm rot="10800000">
                <a:off x="7416862" y="4623638"/>
                <a:ext cx="7341" cy="6445"/>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1" name="Google Shape;9761;p28"/>
              <p:cNvSpPr/>
              <p:nvPr/>
            </p:nvSpPr>
            <p:spPr>
              <a:xfrm rot="10800000">
                <a:off x="6225171" y="4613657"/>
                <a:ext cx="20455" cy="17456"/>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2" name="Google Shape;9762;p28"/>
              <p:cNvSpPr/>
              <p:nvPr/>
            </p:nvSpPr>
            <p:spPr>
              <a:xfrm rot="10800000">
                <a:off x="6703700" y="4621669"/>
                <a:ext cx="12801" cy="12980"/>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3" name="Google Shape;9763;p28"/>
              <p:cNvSpPr/>
              <p:nvPr/>
            </p:nvSpPr>
            <p:spPr>
              <a:xfrm rot="10800000">
                <a:off x="4344712" y="4601751"/>
                <a:ext cx="41672" cy="35137"/>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4" name="Google Shape;9764;p28"/>
              <p:cNvSpPr/>
              <p:nvPr/>
            </p:nvSpPr>
            <p:spPr>
              <a:xfrm rot="10800000">
                <a:off x="4123374" y="4598170"/>
                <a:ext cx="46237" cy="39389"/>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5" name="Google Shape;9765;p28"/>
              <p:cNvSpPr/>
              <p:nvPr/>
            </p:nvSpPr>
            <p:spPr>
              <a:xfrm rot="10800000">
                <a:off x="7887738" y="4638230"/>
                <a:ext cx="2775" cy="16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6" name="Google Shape;9766;p28"/>
              <p:cNvSpPr/>
              <p:nvPr/>
            </p:nvSpPr>
            <p:spPr>
              <a:xfrm rot="10800000">
                <a:off x="7298606" y="4634425"/>
                <a:ext cx="8102" cy="5729"/>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7" name="Google Shape;9767;p28"/>
              <p:cNvSpPr/>
              <p:nvPr/>
            </p:nvSpPr>
            <p:spPr>
              <a:xfrm rot="10800000">
                <a:off x="5636711" y="4624802"/>
                <a:ext cx="22828" cy="2193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8" name="Google Shape;9768;p28"/>
              <p:cNvSpPr/>
              <p:nvPr/>
            </p:nvSpPr>
            <p:spPr>
              <a:xfrm rot="10800000">
                <a:off x="3538002" y="4594902"/>
                <a:ext cx="60829" cy="52503"/>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9" name="Google Shape;9769;p28"/>
              <p:cNvSpPr/>
              <p:nvPr/>
            </p:nvSpPr>
            <p:spPr>
              <a:xfrm rot="10800000">
                <a:off x="4026245" y="4610837"/>
                <a:ext cx="48923" cy="41134"/>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0" name="Google Shape;9770;p28"/>
              <p:cNvSpPr/>
              <p:nvPr/>
            </p:nvSpPr>
            <p:spPr>
              <a:xfrm rot="10800000">
                <a:off x="7181156" y="4645481"/>
                <a:ext cx="9847" cy="9265"/>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1" name="Google Shape;9771;p28"/>
              <p:cNvSpPr/>
              <p:nvPr/>
            </p:nvSpPr>
            <p:spPr>
              <a:xfrm rot="10800000">
                <a:off x="8006128" y="4655552"/>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2" name="Google Shape;9772;p28"/>
              <p:cNvSpPr/>
              <p:nvPr/>
            </p:nvSpPr>
            <p:spPr>
              <a:xfrm rot="10800000">
                <a:off x="3750210" y="4607346"/>
                <a:ext cx="58098" cy="49191"/>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3" name="Google Shape;9773;p28"/>
              <p:cNvSpPr/>
              <p:nvPr/>
            </p:nvSpPr>
            <p:spPr>
              <a:xfrm rot="10800000">
                <a:off x="3940306" y="4613612"/>
                <a:ext cx="50803" cy="43686"/>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4" name="Google Shape;9774;p28"/>
              <p:cNvSpPr/>
              <p:nvPr/>
            </p:nvSpPr>
            <p:spPr>
              <a:xfrm rot="10800000">
                <a:off x="6113495" y="4640020"/>
                <a:ext cx="20679" cy="17367"/>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5" name="Google Shape;9775;p28"/>
              <p:cNvSpPr/>
              <p:nvPr/>
            </p:nvSpPr>
            <p:spPr>
              <a:xfrm rot="10800000">
                <a:off x="4461312" y="4623638"/>
                <a:ext cx="39836" cy="34197"/>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6" name="Google Shape;9776;p28"/>
              <p:cNvSpPr/>
              <p:nvPr/>
            </p:nvSpPr>
            <p:spPr>
              <a:xfrm rot="10800000">
                <a:off x="6585310" y="4645526"/>
                <a:ext cx="20052" cy="14592"/>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7" name="Google Shape;9777;p28"/>
              <p:cNvSpPr/>
              <p:nvPr/>
            </p:nvSpPr>
            <p:spPr>
              <a:xfrm rot="10800000">
                <a:off x="5519663" y="4641856"/>
                <a:ext cx="27035" cy="22828"/>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8" name="Google Shape;9778;p28"/>
              <p:cNvSpPr/>
              <p:nvPr/>
            </p:nvSpPr>
            <p:spPr>
              <a:xfrm rot="10800000">
                <a:off x="4238139" y="4630889"/>
                <a:ext cx="43775" cy="37643"/>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9" name="Google Shape;9779;p28"/>
              <p:cNvSpPr/>
              <p:nvPr/>
            </p:nvSpPr>
            <p:spPr>
              <a:xfrm rot="10800000">
                <a:off x="7063482" y="4662803"/>
                <a:ext cx="11861" cy="10161"/>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0" name="Google Shape;9780;p28"/>
              <p:cNvSpPr/>
              <p:nvPr/>
            </p:nvSpPr>
            <p:spPr>
              <a:xfrm rot="10800000">
                <a:off x="3652991" y="4623101"/>
                <a:ext cx="59665" cy="50803"/>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1" name="Google Shape;9781;p28"/>
              <p:cNvSpPr/>
              <p:nvPr/>
            </p:nvSpPr>
            <p:spPr>
              <a:xfrm rot="10800000">
                <a:off x="4577867" y="4641856"/>
                <a:ext cx="38315" cy="3289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2" name="Google Shape;9782;p28"/>
              <p:cNvSpPr/>
              <p:nvPr/>
            </p:nvSpPr>
            <p:spPr>
              <a:xfrm rot="10800000">
                <a:off x="5402616" y="4656895"/>
                <a:ext cx="25558" cy="23991"/>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3" name="Google Shape;9783;p28"/>
              <p:cNvSpPr/>
              <p:nvPr/>
            </p:nvSpPr>
            <p:spPr>
              <a:xfrm rot="10800000">
                <a:off x="5997835" y="4663743"/>
                <a:ext cx="21888" cy="19157"/>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4" name="Google Shape;9784;p28"/>
              <p:cNvSpPr/>
              <p:nvPr/>
            </p:nvSpPr>
            <p:spPr>
              <a:xfrm rot="10800000">
                <a:off x="6469919" y="4671890"/>
                <a:ext cx="21306" cy="14681"/>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5" name="Google Shape;9785;p28"/>
              <p:cNvSpPr/>
              <p:nvPr/>
            </p:nvSpPr>
            <p:spPr>
              <a:xfrm rot="10800000">
                <a:off x="4695363" y="4656447"/>
                <a:ext cx="36479" cy="319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6" name="Google Shape;9786;p28"/>
              <p:cNvSpPr/>
              <p:nvPr/>
            </p:nvSpPr>
            <p:spPr>
              <a:xfrm rot="10800000">
                <a:off x="4140696" y="4648122"/>
                <a:ext cx="53802" cy="4028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7" name="Google Shape;9787;p28"/>
              <p:cNvSpPr/>
              <p:nvPr/>
            </p:nvSpPr>
            <p:spPr>
              <a:xfrm rot="10800000">
                <a:off x="5284673" y="4666429"/>
                <a:ext cx="29855" cy="24976"/>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8" name="Google Shape;9788;p28"/>
              <p:cNvSpPr/>
              <p:nvPr/>
            </p:nvSpPr>
            <p:spPr>
              <a:xfrm rot="10800000">
                <a:off x="3313038" y="4637380"/>
                <a:ext cx="66245" cy="5648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9" name="Google Shape;9789;p28"/>
              <p:cNvSpPr/>
              <p:nvPr/>
            </p:nvSpPr>
            <p:spPr>
              <a:xfrm rot="10800000">
                <a:off x="6948717" y="4682856"/>
                <a:ext cx="11861" cy="11145"/>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0" name="Google Shape;9790;p28"/>
              <p:cNvSpPr/>
              <p:nvPr/>
            </p:nvSpPr>
            <p:spPr>
              <a:xfrm rot="10800000">
                <a:off x="3194603" y="4637380"/>
                <a:ext cx="68125" cy="57382"/>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1" name="Google Shape;9791;p28"/>
              <p:cNvSpPr/>
              <p:nvPr/>
            </p:nvSpPr>
            <p:spPr>
              <a:xfrm rot="10800000">
                <a:off x="4352903" y="4660028"/>
                <a:ext cx="42567" cy="36435"/>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2" name="Google Shape;9792;p28"/>
              <p:cNvSpPr/>
              <p:nvPr/>
            </p:nvSpPr>
            <p:spPr>
              <a:xfrm rot="10800000">
                <a:off x="4812231" y="4666966"/>
                <a:ext cx="36211" cy="30526"/>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3" name="Google Shape;9793;p28"/>
              <p:cNvSpPr/>
              <p:nvPr/>
            </p:nvSpPr>
            <p:spPr>
              <a:xfrm rot="10800000">
                <a:off x="3821289" y="4567778"/>
                <a:ext cx="96324" cy="129714"/>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4" name="Google Shape;9794;p28"/>
              <p:cNvSpPr/>
              <p:nvPr/>
            </p:nvSpPr>
            <p:spPr>
              <a:xfrm rot="10800000">
                <a:off x="4044149" y="4655552"/>
                <a:ext cx="50758" cy="42880"/>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5" name="Google Shape;9795;p28"/>
              <p:cNvSpPr/>
              <p:nvPr/>
            </p:nvSpPr>
            <p:spPr>
              <a:xfrm rot="10800000">
                <a:off x="5167178" y="4672785"/>
                <a:ext cx="30750" cy="26543"/>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6" name="Google Shape;9796;p28"/>
              <p:cNvSpPr/>
              <p:nvPr/>
            </p:nvSpPr>
            <p:spPr>
              <a:xfrm rot="10800000">
                <a:off x="3431429" y="4645526"/>
                <a:ext cx="64454" cy="54697"/>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7" name="Google Shape;9797;p28"/>
              <p:cNvSpPr/>
              <p:nvPr/>
            </p:nvSpPr>
            <p:spPr>
              <a:xfrm rot="10800000">
                <a:off x="5048295" y="4673725"/>
                <a:ext cx="29184" cy="28109"/>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8" name="Google Shape;9798;p28"/>
              <p:cNvSpPr/>
              <p:nvPr/>
            </p:nvSpPr>
            <p:spPr>
              <a:xfrm rot="10800000">
                <a:off x="4930353" y="4672830"/>
                <a:ext cx="34644" cy="29184"/>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9" name="Google Shape;9799;p28"/>
              <p:cNvSpPr/>
              <p:nvPr/>
            </p:nvSpPr>
            <p:spPr>
              <a:xfrm rot="10800000">
                <a:off x="3077108" y="4646108"/>
                <a:ext cx="69020" cy="58680"/>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0" name="Google Shape;9800;p28"/>
              <p:cNvSpPr/>
              <p:nvPr/>
            </p:nvSpPr>
            <p:spPr>
              <a:xfrm rot="10800000">
                <a:off x="3766592" y="4656492"/>
                <a:ext cx="58994" cy="50131"/>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1" name="Google Shape;9801;p28"/>
              <p:cNvSpPr/>
              <p:nvPr/>
            </p:nvSpPr>
            <p:spPr>
              <a:xfrm rot="10800000">
                <a:off x="5882130" y="4686526"/>
                <a:ext cx="23768" cy="20545"/>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2" name="Google Shape;9802;p28"/>
              <p:cNvSpPr/>
              <p:nvPr/>
            </p:nvSpPr>
            <p:spPr>
              <a:xfrm rot="10800000">
                <a:off x="7782104" y="4706310"/>
                <a:ext cx="4566" cy="3939"/>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3" name="Google Shape;9803;p28"/>
              <p:cNvSpPr/>
              <p:nvPr/>
            </p:nvSpPr>
            <p:spPr>
              <a:xfrm rot="10800000">
                <a:off x="7664385" y="4705952"/>
                <a:ext cx="5774" cy="429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4" name="Google Shape;9804;p28"/>
              <p:cNvSpPr/>
              <p:nvPr/>
            </p:nvSpPr>
            <p:spPr>
              <a:xfrm rot="10800000">
                <a:off x="6357571" y="4697448"/>
                <a:ext cx="17367" cy="16427"/>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5" name="Google Shape;9805;p28"/>
              <p:cNvSpPr/>
              <p:nvPr/>
            </p:nvSpPr>
            <p:spPr>
              <a:xfrm rot="10800000">
                <a:off x="7546174" y="4708369"/>
                <a:ext cx="8236" cy="6401"/>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6" name="Google Shape;9806;p28"/>
              <p:cNvSpPr/>
              <p:nvPr/>
            </p:nvSpPr>
            <p:spPr>
              <a:xfrm rot="10800000">
                <a:off x="3548924" y="4661013"/>
                <a:ext cx="63559" cy="53802"/>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7" name="Google Shape;9807;p28"/>
              <p:cNvSpPr/>
              <p:nvPr/>
            </p:nvSpPr>
            <p:spPr>
              <a:xfrm rot="10800000">
                <a:off x="7900494" y="4712935"/>
                <a:ext cx="2775" cy="2775"/>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8" name="Google Shape;9808;p28"/>
              <p:cNvSpPr/>
              <p:nvPr/>
            </p:nvSpPr>
            <p:spPr>
              <a:xfrm rot="10800000">
                <a:off x="6833012" y="4704967"/>
                <a:ext cx="12801" cy="13473"/>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9" name="Google Shape;9809;p28"/>
              <p:cNvSpPr/>
              <p:nvPr/>
            </p:nvSpPr>
            <p:spPr>
              <a:xfrm rot="10800000">
                <a:off x="4468563" y="4685541"/>
                <a:ext cx="40776" cy="34958"/>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0" name="Google Shape;9810;p28"/>
              <p:cNvSpPr/>
              <p:nvPr/>
            </p:nvSpPr>
            <p:spPr>
              <a:xfrm rot="10800000">
                <a:off x="4252731" y="4683706"/>
                <a:ext cx="45297" cy="38538"/>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1" name="Google Shape;9811;p28"/>
              <p:cNvSpPr/>
              <p:nvPr/>
            </p:nvSpPr>
            <p:spPr>
              <a:xfrm rot="10800000">
                <a:off x="2960553" y="4663430"/>
                <a:ext cx="69915" cy="59576"/>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2" name="Google Shape;9812;p28"/>
              <p:cNvSpPr/>
              <p:nvPr/>
            </p:nvSpPr>
            <p:spPr>
              <a:xfrm rot="10800000">
                <a:off x="7428679" y="4717455"/>
                <a:ext cx="8281" cy="7341"/>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3" name="Google Shape;9813;p28"/>
              <p:cNvSpPr/>
              <p:nvPr/>
            </p:nvSpPr>
            <p:spPr>
              <a:xfrm rot="10800000">
                <a:off x="8017989" y="4724751"/>
                <a:ext cx="1880" cy="1880"/>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4" name="Google Shape;9814;p28"/>
              <p:cNvSpPr/>
              <p:nvPr/>
            </p:nvSpPr>
            <p:spPr>
              <a:xfrm rot="10800000">
                <a:off x="5765575" y="4706534"/>
                <a:ext cx="25558" cy="21888"/>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5" name="Google Shape;9815;p28"/>
              <p:cNvSpPr/>
              <p:nvPr/>
            </p:nvSpPr>
            <p:spPr>
              <a:xfrm rot="10800000">
                <a:off x="3665524" y="4682363"/>
                <a:ext cx="61724" cy="52503"/>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6" name="Google Shape;9816;p28"/>
              <p:cNvSpPr/>
              <p:nvPr/>
            </p:nvSpPr>
            <p:spPr>
              <a:xfrm rot="10800000">
                <a:off x="4155288" y="4695612"/>
                <a:ext cx="48923" cy="41582"/>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7" name="Google Shape;9817;p28"/>
              <p:cNvSpPr/>
              <p:nvPr/>
            </p:nvSpPr>
            <p:spPr>
              <a:xfrm rot="10800000">
                <a:off x="7311005" y="4732405"/>
                <a:ext cx="10384" cy="6983"/>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8" name="Google Shape;9818;p28"/>
              <p:cNvSpPr/>
              <p:nvPr/>
            </p:nvSpPr>
            <p:spPr>
              <a:xfrm rot="10800000">
                <a:off x="6242851" y="4722916"/>
                <a:ext cx="18217" cy="17501"/>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9" name="Google Shape;9819;p28"/>
              <p:cNvSpPr/>
              <p:nvPr/>
            </p:nvSpPr>
            <p:spPr>
              <a:xfrm rot="10800000">
                <a:off x="8135484" y="4741133"/>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0" name="Google Shape;9820;p28"/>
              <p:cNvSpPr/>
              <p:nvPr/>
            </p:nvSpPr>
            <p:spPr>
              <a:xfrm rot="10800000">
                <a:off x="4584268" y="4707384"/>
                <a:ext cx="40732" cy="34062"/>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1" name="Google Shape;9821;p28"/>
              <p:cNvSpPr/>
              <p:nvPr/>
            </p:nvSpPr>
            <p:spPr>
              <a:xfrm rot="10800000">
                <a:off x="3878850" y="4694270"/>
                <a:ext cx="56935" cy="48833"/>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2" name="Google Shape;9822;p28"/>
              <p:cNvSpPr/>
              <p:nvPr/>
            </p:nvSpPr>
            <p:spPr>
              <a:xfrm rot="10800000">
                <a:off x="4068722" y="4699238"/>
                <a:ext cx="50847" cy="44133"/>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3" name="Google Shape;9823;p28"/>
              <p:cNvSpPr/>
              <p:nvPr/>
            </p:nvSpPr>
            <p:spPr>
              <a:xfrm rot="10800000">
                <a:off x="6717352" y="4730436"/>
                <a:ext cx="14637" cy="13473"/>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4" name="Google Shape;9824;p28"/>
              <p:cNvSpPr/>
              <p:nvPr/>
            </p:nvSpPr>
            <p:spPr>
              <a:xfrm rot="10800000">
                <a:off x="5648975" y="4724751"/>
                <a:ext cx="27393" cy="22738"/>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5" name="Google Shape;9825;p28"/>
              <p:cNvSpPr/>
              <p:nvPr/>
            </p:nvSpPr>
            <p:spPr>
              <a:xfrm rot="10800000">
                <a:off x="4365973" y="4715575"/>
                <a:ext cx="51071" cy="37464"/>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6" name="Google Shape;9826;p28"/>
              <p:cNvSpPr/>
              <p:nvPr/>
            </p:nvSpPr>
            <p:spPr>
              <a:xfrm rot="10800000">
                <a:off x="7193689" y="4746639"/>
                <a:ext cx="11011" cy="10026"/>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7" name="Google Shape;9827;p28"/>
              <p:cNvSpPr/>
              <p:nvPr/>
            </p:nvSpPr>
            <p:spPr>
              <a:xfrm rot="10800000">
                <a:off x="4701137" y="4725646"/>
                <a:ext cx="44089" cy="32854"/>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8" name="Google Shape;9828;p28"/>
              <p:cNvSpPr/>
              <p:nvPr/>
            </p:nvSpPr>
            <p:spPr>
              <a:xfrm rot="10800000">
                <a:off x="3780512" y="4710562"/>
                <a:ext cx="59665" cy="50758"/>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9" name="Google Shape;9829;p28"/>
              <p:cNvSpPr/>
              <p:nvPr/>
            </p:nvSpPr>
            <p:spPr>
              <a:xfrm rot="10800000">
                <a:off x="5531480" y="4738045"/>
                <a:ext cx="28288" cy="24215"/>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0" name="Google Shape;9830;p28"/>
              <p:cNvSpPr/>
              <p:nvPr/>
            </p:nvSpPr>
            <p:spPr>
              <a:xfrm rot="10800000">
                <a:off x="6127146" y="4746639"/>
                <a:ext cx="22828" cy="19605"/>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1" name="Google Shape;9831;p28"/>
              <p:cNvSpPr/>
              <p:nvPr/>
            </p:nvSpPr>
            <p:spPr>
              <a:xfrm rot="10800000">
                <a:off x="6601692" y="4755009"/>
                <a:ext cx="15532" cy="15353"/>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2" name="Google Shape;9832;p28"/>
              <p:cNvSpPr/>
              <p:nvPr/>
            </p:nvSpPr>
            <p:spPr>
              <a:xfrm rot="10800000">
                <a:off x="4819258" y="4740238"/>
                <a:ext cx="37106" cy="31377"/>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3" name="Google Shape;9833;p28"/>
              <p:cNvSpPr/>
              <p:nvPr/>
            </p:nvSpPr>
            <p:spPr>
              <a:xfrm rot="10800000">
                <a:off x="4268218" y="4733793"/>
                <a:ext cx="46506" cy="39299"/>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4" name="Google Shape;9834;p28"/>
              <p:cNvSpPr/>
              <p:nvPr/>
            </p:nvSpPr>
            <p:spPr>
              <a:xfrm rot="10800000">
                <a:off x="5410583" y="4749056"/>
                <a:ext cx="28960" cy="24976"/>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5" name="Google Shape;9835;p28"/>
              <p:cNvSpPr/>
              <p:nvPr/>
            </p:nvSpPr>
            <p:spPr>
              <a:xfrm rot="10800000">
                <a:off x="7078029" y="4766602"/>
                <a:ext cx="12578" cy="11996"/>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6" name="Google Shape;9836;p28"/>
              <p:cNvSpPr/>
              <p:nvPr/>
            </p:nvSpPr>
            <p:spPr>
              <a:xfrm rot="10800000">
                <a:off x="4481320" y="4743908"/>
                <a:ext cx="42880" cy="36658"/>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7" name="Google Shape;9837;p28"/>
              <p:cNvSpPr/>
              <p:nvPr/>
            </p:nvSpPr>
            <p:spPr>
              <a:xfrm rot="10800000">
                <a:off x="4942214" y="4750220"/>
                <a:ext cx="35316" cy="30482"/>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8" name="Google Shape;9838;p28"/>
              <p:cNvSpPr/>
              <p:nvPr/>
            </p:nvSpPr>
            <p:spPr>
              <a:xfrm rot="10800000">
                <a:off x="5291969" y="4755725"/>
                <a:ext cx="31601" cy="26498"/>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9" name="Google Shape;9839;p28"/>
              <p:cNvSpPr/>
              <p:nvPr/>
            </p:nvSpPr>
            <p:spPr>
              <a:xfrm rot="10800000">
                <a:off x="3440560" y="4726184"/>
                <a:ext cx="66245" cy="5604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0" name="Google Shape;9840;p28"/>
              <p:cNvSpPr/>
              <p:nvPr/>
            </p:nvSpPr>
            <p:spPr>
              <a:xfrm rot="10800000">
                <a:off x="3952033" y="4654388"/>
                <a:ext cx="93056" cy="129043"/>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1" name="Google Shape;9841;p28"/>
              <p:cNvSpPr/>
              <p:nvPr/>
            </p:nvSpPr>
            <p:spPr>
              <a:xfrm rot="10800000">
                <a:off x="3322125" y="4726228"/>
                <a:ext cx="68125" cy="57785"/>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2" name="Google Shape;9842;p28"/>
              <p:cNvSpPr/>
              <p:nvPr/>
            </p:nvSpPr>
            <p:spPr>
              <a:xfrm rot="10800000">
                <a:off x="4171670" y="4741133"/>
                <a:ext cx="50758" cy="43104"/>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3" name="Google Shape;9843;p28"/>
              <p:cNvSpPr/>
              <p:nvPr/>
            </p:nvSpPr>
            <p:spPr>
              <a:xfrm rot="10800000">
                <a:off x="5055144" y="4756531"/>
                <a:ext cx="34376" cy="2882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4" name="Google Shape;9844;p28"/>
              <p:cNvSpPr/>
              <p:nvPr/>
            </p:nvSpPr>
            <p:spPr>
              <a:xfrm rot="10800000">
                <a:off x="5173534" y="4758366"/>
                <a:ext cx="32854" cy="27483"/>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5" name="Google Shape;9845;p28"/>
              <p:cNvSpPr/>
              <p:nvPr/>
            </p:nvSpPr>
            <p:spPr>
              <a:xfrm rot="10800000">
                <a:off x="3558950" y="4733882"/>
                <a:ext cx="64454" cy="54697"/>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6" name="Google Shape;9846;p28"/>
              <p:cNvSpPr/>
              <p:nvPr/>
            </p:nvSpPr>
            <p:spPr>
              <a:xfrm rot="10800000">
                <a:off x="6011487" y="4769377"/>
                <a:ext cx="20097" cy="20232"/>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7" name="Google Shape;9847;p28"/>
              <p:cNvSpPr/>
              <p:nvPr/>
            </p:nvSpPr>
            <p:spPr>
              <a:xfrm rot="10800000">
                <a:off x="3894382" y="4743953"/>
                <a:ext cx="58725" cy="49236"/>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8" name="Google Shape;9848;p28"/>
              <p:cNvSpPr/>
              <p:nvPr/>
            </p:nvSpPr>
            <p:spPr>
              <a:xfrm rot="10800000">
                <a:off x="3204898" y="4735136"/>
                <a:ext cx="68751" cy="58054"/>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9" name="Google Shape;9849;p28"/>
              <p:cNvSpPr/>
              <p:nvPr/>
            </p:nvSpPr>
            <p:spPr>
              <a:xfrm rot="10800000">
                <a:off x="7793518" y="4791130"/>
                <a:ext cx="5013" cy="3894"/>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0" name="Google Shape;9850;p28"/>
              <p:cNvSpPr/>
              <p:nvPr/>
            </p:nvSpPr>
            <p:spPr>
              <a:xfrm rot="10800000">
                <a:off x="7911416" y="4791265"/>
                <a:ext cx="4610" cy="4566"/>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1" name="Google Shape;9851;p28"/>
              <p:cNvSpPr/>
              <p:nvPr/>
            </p:nvSpPr>
            <p:spPr>
              <a:xfrm rot="10800000">
                <a:off x="6486928" y="4780298"/>
                <a:ext cx="19157" cy="17277"/>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2" name="Google Shape;9852;p28"/>
              <p:cNvSpPr/>
              <p:nvPr/>
            </p:nvSpPr>
            <p:spPr>
              <a:xfrm rot="10800000">
                <a:off x="7675530" y="4793055"/>
                <a:ext cx="6401" cy="7341"/>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3" name="Google Shape;9853;p28"/>
              <p:cNvSpPr/>
              <p:nvPr/>
            </p:nvSpPr>
            <p:spPr>
              <a:xfrm rot="10800000">
                <a:off x="8029806" y="4798516"/>
                <a:ext cx="2820" cy="2775"/>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4" name="Google Shape;9854;p28"/>
              <p:cNvSpPr/>
              <p:nvPr/>
            </p:nvSpPr>
            <p:spPr>
              <a:xfrm rot="10800000">
                <a:off x="6962145" y="4792428"/>
                <a:ext cx="14189" cy="9042"/>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5" name="Google Shape;9855;p28"/>
              <p:cNvSpPr/>
              <p:nvPr/>
            </p:nvSpPr>
            <p:spPr>
              <a:xfrm rot="10800000">
                <a:off x="3676445" y="4748877"/>
                <a:ext cx="63559" cy="53354"/>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6" name="Google Shape;9856;p28"/>
              <p:cNvSpPr/>
              <p:nvPr/>
            </p:nvSpPr>
            <p:spPr>
              <a:xfrm rot="10800000">
                <a:off x="4597025" y="4769377"/>
                <a:ext cx="41627" cy="35405"/>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7" name="Google Shape;9857;p28"/>
              <p:cNvSpPr/>
              <p:nvPr/>
            </p:nvSpPr>
            <p:spPr>
              <a:xfrm rot="10800000">
                <a:off x="4381147" y="4768392"/>
                <a:ext cx="45566" cy="38583"/>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8" name="Google Shape;9858;p28"/>
              <p:cNvSpPr/>
              <p:nvPr/>
            </p:nvSpPr>
            <p:spPr>
              <a:xfrm rot="10800000">
                <a:off x="7557811" y="4804066"/>
                <a:ext cx="8818" cy="5685"/>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9" name="Google Shape;9859;p28"/>
              <p:cNvSpPr/>
              <p:nvPr/>
            </p:nvSpPr>
            <p:spPr>
              <a:xfrm rot="10800000">
                <a:off x="8147301" y="4810377"/>
                <a:ext cx="1880" cy="1880"/>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0" name="Google Shape;9860;p28"/>
              <p:cNvSpPr/>
              <p:nvPr/>
            </p:nvSpPr>
            <p:spPr>
              <a:xfrm rot="10800000">
                <a:off x="3088074" y="4752055"/>
                <a:ext cx="69915" cy="60202"/>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1" name="Google Shape;9861;p28"/>
              <p:cNvSpPr/>
              <p:nvPr/>
            </p:nvSpPr>
            <p:spPr>
              <a:xfrm rot="10800000">
                <a:off x="5894439" y="4790548"/>
                <a:ext cx="23320" cy="2193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2" name="Google Shape;9862;p28"/>
              <p:cNvSpPr/>
              <p:nvPr/>
            </p:nvSpPr>
            <p:spPr>
              <a:xfrm rot="10800000">
                <a:off x="4283704" y="4781149"/>
                <a:ext cx="48923" cy="41358"/>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3" name="Google Shape;9863;p28"/>
              <p:cNvSpPr/>
              <p:nvPr/>
            </p:nvSpPr>
            <p:spPr>
              <a:xfrm rot="10800000">
                <a:off x="3793000" y="4770675"/>
                <a:ext cx="61724" cy="52503"/>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4" name="Google Shape;9864;p28"/>
              <p:cNvSpPr/>
              <p:nvPr/>
            </p:nvSpPr>
            <p:spPr>
              <a:xfrm rot="10800000">
                <a:off x="7440540" y="4814674"/>
                <a:ext cx="9131" cy="8683"/>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5" name="Google Shape;9865;p28"/>
              <p:cNvSpPr/>
              <p:nvPr/>
            </p:nvSpPr>
            <p:spPr>
              <a:xfrm rot="10800000">
                <a:off x="6371268" y="4805722"/>
                <a:ext cx="22246" cy="18352"/>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6" name="Google Shape;9866;p28"/>
              <p:cNvSpPr/>
              <p:nvPr/>
            </p:nvSpPr>
            <p:spPr>
              <a:xfrm rot="10800000">
                <a:off x="4712953" y="4791220"/>
                <a:ext cx="46819" cy="34689"/>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7" name="Google Shape;9867;p28"/>
              <p:cNvSpPr/>
              <p:nvPr/>
            </p:nvSpPr>
            <p:spPr>
              <a:xfrm rot="10800000">
                <a:off x="6846709" y="4813107"/>
                <a:ext cx="13697" cy="1383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8" name="Google Shape;9868;p28"/>
              <p:cNvSpPr/>
              <p:nvPr/>
            </p:nvSpPr>
            <p:spPr>
              <a:xfrm rot="10800000">
                <a:off x="8264796" y="4827699"/>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9" name="Google Shape;9869;p28"/>
              <p:cNvSpPr/>
              <p:nvPr/>
            </p:nvSpPr>
            <p:spPr>
              <a:xfrm rot="10800000">
                <a:off x="4197183" y="4785759"/>
                <a:ext cx="50803" cy="43686"/>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0" name="Google Shape;9870;p28"/>
              <p:cNvSpPr/>
              <p:nvPr/>
            </p:nvSpPr>
            <p:spPr>
              <a:xfrm rot="10800000">
                <a:off x="4006371" y="4781283"/>
                <a:ext cx="56935" cy="48341"/>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1" name="Google Shape;9871;p28"/>
              <p:cNvSpPr/>
              <p:nvPr/>
            </p:nvSpPr>
            <p:spPr>
              <a:xfrm rot="10800000">
                <a:off x="5778332" y="4807647"/>
                <a:ext cx="26453" cy="23007"/>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2" name="Google Shape;9872;p28"/>
              <p:cNvSpPr/>
              <p:nvPr/>
            </p:nvSpPr>
            <p:spPr>
              <a:xfrm rot="10800000">
                <a:off x="4495017" y="4799456"/>
                <a:ext cx="44357" cy="38180"/>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3" name="Google Shape;9873;p28"/>
              <p:cNvSpPr/>
              <p:nvPr/>
            </p:nvSpPr>
            <p:spPr>
              <a:xfrm rot="10800000">
                <a:off x="2972370" y="4777568"/>
                <a:ext cx="71750" cy="61097"/>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4" name="Google Shape;9874;p28"/>
              <p:cNvSpPr/>
              <p:nvPr/>
            </p:nvSpPr>
            <p:spPr>
              <a:xfrm rot="10800000">
                <a:off x="7322911" y="4833249"/>
                <a:ext cx="11100" cy="8146"/>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5" name="Google Shape;9875;p28"/>
              <p:cNvSpPr/>
              <p:nvPr/>
            </p:nvSpPr>
            <p:spPr>
              <a:xfrm rot="10800000">
                <a:off x="4835640" y="4809482"/>
                <a:ext cx="33749" cy="3289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6" name="Google Shape;9876;p28"/>
              <p:cNvSpPr/>
              <p:nvPr/>
            </p:nvSpPr>
            <p:spPr>
              <a:xfrm rot="10800000">
                <a:off x="5657435" y="4821388"/>
                <a:ext cx="28020" cy="23678"/>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7" name="Google Shape;9877;p28"/>
              <p:cNvSpPr/>
              <p:nvPr/>
            </p:nvSpPr>
            <p:spPr>
              <a:xfrm rot="10800000">
                <a:off x="6256503" y="4830340"/>
                <a:ext cx="21664" cy="1884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8" name="Google Shape;9878;p28"/>
              <p:cNvSpPr/>
              <p:nvPr/>
            </p:nvSpPr>
            <p:spPr>
              <a:xfrm rot="10800000">
                <a:off x="3908660" y="4797979"/>
                <a:ext cx="59934" cy="51608"/>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9" name="Google Shape;9879;p28"/>
              <p:cNvSpPr/>
              <p:nvPr/>
            </p:nvSpPr>
            <p:spPr>
              <a:xfrm rot="10800000">
                <a:off x="6731004" y="4838442"/>
                <a:ext cx="18262" cy="14905"/>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0" name="Google Shape;9880;p28"/>
              <p:cNvSpPr/>
              <p:nvPr/>
            </p:nvSpPr>
            <p:spPr>
              <a:xfrm rot="10800000">
                <a:off x="4948570" y="4823134"/>
                <a:ext cx="36479" cy="31824"/>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1" name="Google Shape;9881;p28"/>
              <p:cNvSpPr/>
              <p:nvPr/>
            </p:nvSpPr>
            <p:spPr>
              <a:xfrm rot="10800000">
                <a:off x="5538776" y="4832130"/>
                <a:ext cx="30123" cy="25110"/>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2" name="Google Shape;9882;p28"/>
              <p:cNvSpPr/>
              <p:nvPr/>
            </p:nvSpPr>
            <p:spPr>
              <a:xfrm rot="10800000">
                <a:off x="4402990" y="4818523"/>
                <a:ext cx="47132" cy="40015"/>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3" name="Google Shape;9883;p28"/>
              <p:cNvSpPr/>
              <p:nvPr/>
            </p:nvSpPr>
            <p:spPr>
              <a:xfrm rot="10800000">
                <a:off x="7205550" y="4850437"/>
                <a:ext cx="15532" cy="1190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4" name="Google Shape;9884;p28"/>
              <p:cNvSpPr/>
              <p:nvPr/>
            </p:nvSpPr>
            <p:spPr>
              <a:xfrm rot="10800000">
                <a:off x="5070631" y="4834010"/>
                <a:ext cx="35316" cy="29810"/>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5" name="Google Shape;9885;p28"/>
              <p:cNvSpPr/>
              <p:nvPr/>
            </p:nvSpPr>
            <p:spPr>
              <a:xfrm rot="10800000">
                <a:off x="5421505" y="4838621"/>
                <a:ext cx="30795" cy="26498"/>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6" name="Google Shape;9886;p28"/>
              <p:cNvSpPr/>
              <p:nvPr/>
            </p:nvSpPr>
            <p:spPr>
              <a:xfrm rot="10800000">
                <a:off x="4609737" y="4828505"/>
                <a:ext cx="43507" cy="36793"/>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7" name="Google Shape;9887;p28"/>
              <p:cNvSpPr/>
              <p:nvPr/>
            </p:nvSpPr>
            <p:spPr>
              <a:xfrm rot="10800000">
                <a:off x="5307456" y="4841306"/>
                <a:ext cx="31645" cy="27393"/>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8" name="Google Shape;9888;p28"/>
              <p:cNvSpPr/>
              <p:nvPr/>
            </p:nvSpPr>
            <p:spPr>
              <a:xfrm rot="10800000">
                <a:off x="5189021" y="4839471"/>
                <a:ext cx="33525" cy="29228"/>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9" name="Google Shape;9889;p28"/>
              <p:cNvSpPr/>
              <p:nvPr/>
            </p:nvSpPr>
            <p:spPr>
              <a:xfrm rot="10800000">
                <a:off x="4079241" y="4740373"/>
                <a:ext cx="94309" cy="129625"/>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0" name="Google Shape;9890;p28"/>
              <p:cNvSpPr/>
              <p:nvPr/>
            </p:nvSpPr>
            <p:spPr>
              <a:xfrm rot="10800000">
                <a:off x="4307383" y="4826759"/>
                <a:ext cx="50131" cy="43283"/>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1" name="Google Shape;9891;p28"/>
              <p:cNvSpPr/>
              <p:nvPr/>
            </p:nvSpPr>
            <p:spPr>
              <a:xfrm rot="10800000">
                <a:off x="3568708" y="4814898"/>
                <a:ext cx="65976" cy="56084"/>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2" name="Google Shape;9892;p28"/>
              <p:cNvSpPr/>
              <p:nvPr/>
            </p:nvSpPr>
            <p:spPr>
              <a:xfrm rot="10800000">
                <a:off x="4207433" y="4826894"/>
                <a:ext cx="53533" cy="45476"/>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3" name="Google Shape;9893;p28"/>
              <p:cNvSpPr/>
              <p:nvPr/>
            </p:nvSpPr>
            <p:spPr>
              <a:xfrm rot="10800000">
                <a:off x="3450317" y="4814943"/>
                <a:ext cx="67140" cy="57651"/>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4" name="Google Shape;9894;p28"/>
              <p:cNvSpPr/>
              <p:nvPr/>
            </p:nvSpPr>
            <p:spPr>
              <a:xfrm rot="10800000">
                <a:off x="6139903" y="4853168"/>
                <a:ext cx="22828" cy="20097"/>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5" name="Google Shape;9895;p28"/>
              <p:cNvSpPr/>
              <p:nvPr/>
            </p:nvSpPr>
            <p:spPr>
              <a:xfrm rot="10800000">
                <a:off x="3686203" y="4822149"/>
                <a:ext cx="64410" cy="55234"/>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6" name="Google Shape;9896;p28"/>
              <p:cNvSpPr/>
              <p:nvPr/>
            </p:nvSpPr>
            <p:spPr>
              <a:xfrm rot="10800000">
                <a:off x="7923277" y="4875055"/>
                <a:ext cx="5505" cy="5505"/>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7" name="Google Shape;9897;p28"/>
              <p:cNvSpPr/>
              <p:nvPr/>
            </p:nvSpPr>
            <p:spPr>
              <a:xfrm rot="10800000">
                <a:off x="6615613" y="4863910"/>
                <a:ext cx="19829" cy="16651"/>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8" name="Google Shape;9898;p28"/>
              <p:cNvSpPr/>
              <p:nvPr/>
            </p:nvSpPr>
            <p:spPr>
              <a:xfrm rot="10800000">
                <a:off x="8040772" y="4876846"/>
                <a:ext cx="4566" cy="4610"/>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9" name="Google Shape;9899;p28"/>
              <p:cNvSpPr/>
              <p:nvPr/>
            </p:nvSpPr>
            <p:spPr>
              <a:xfrm rot="10800000">
                <a:off x="4030497" y="4831996"/>
                <a:ext cx="51071" cy="49952"/>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0" name="Google Shape;9900;p28"/>
              <p:cNvSpPr/>
              <p:nvPr/>
            </p:nvSpPr>
            <p:spPr>
              <a:xfrm rot="10800000">
                <a:off x="3331882" y="4823984"/>
                <a:ext cx="69020" cy="58636"/>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1" name="Google Shape;9901;p28"/>
              <p:cNvSpPr/>
              <p:nvPr/>
            </p:nvSpPr>
            <p:spPr>
              <a:xfrm rot="10800000">
                <a:off x="7804842" y="4878636"/>
                <a:ext cx="7162" cy="6535"/>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2" name="Google Shape;9902;p28"/>
              <p:cNvSpPr/>
              <p:nvPr/>
            </p:nvSpPr>
            <p:spPr>
              <a:xfrm rot="10800000">
                <a:off x="7090785" y="4876219"/>
                <a:ext cx="14905" cy="9042"/>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3" name="Google Shape;9903;p28"/>
              <p:cNvSpPr/>
              <p:nvPr/>
            </p:nvSpPr>
            <p:spPr>
              <a:xfrm rot="10800000">
                <a:off x="8159162" y="4884142"/>
                <a:ext cx="2775" cy="2775"/>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4" name="Google Shape;9904;p28"/>
              <p:cNvSpPr/>
              <p:nvPr/>
            </p:nvSpPr>
            <p:spPr>
              <a:xfrm rot="10800000">
                <a:off x="4726336" y="4853168"/>
                <a:ext cx="41045" cy="35808"/>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5" name="Google Shape;9905;p28"/>
              <p:cNvSpPr/>
              <p:nvPr/>
            </p:nvSpPr>
            <p:spPr>
              <a:xfrm rot="10800000">
                <a:off x="3803698" y="4836786"/>
                <a:ext cx="63514" cy="53846"/>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6" name="Google Shape;9906;p28"/>
              <p:cNvSpPr/>
              <p:nvPr/>
            </p:nvSpPr>
            <p:spPr>
              <a:xfrm rot="10800000">
                <a:off x="4515964" y="4853168"/>
                <a:ext cx="45297" cy="38404"/>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7" name="Google Shape;9907;p28"/>
              <p:cNvSpPr/>
              <p:nvPr/>
            </p:nvSpPr>
            <p:spPr>
              <a:xfrm rot="10800000">
                <a:off x="7687347" y="4888394"/>
                <a:ext cx="8549" cy="5819"/>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8" name="Google Shape;9908;p28"/>
              <p:cNvSpPr/>
              <p:nvPr/>
            </p:nvSpPr>
            <p:spPr>
              <a:xfrm rot="10800000">
                <a:off x="6023751" y="4872773"/>
                <a:ext cx="22380" cy="21574"/>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9" name="Google Shape;9909;p28"/>
              <p:cNvSpPr/>
              <p:nvPr/>
            </p:nvSpPr>
            <p:spPr>
              <a:xfrm rot="10800000">
                <a:off x="8276658" y="4896003"/>
                <a:ext cx="1880" cy="1835"/>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0" name="Google Shape;9910;p28"/>
              <p:cNvSpPr/>
              <p:nvPr/>
            </p:nvSpPr>
            <p:spPr>
              <a:xfrm rot="10800000">
                <a:off x="3215327" y="4841306"/>
                <a:ext cx="70542" cy="59486"/>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1" name="Google Shape;9911;p28"/>
              <p:cNvSpPr/>
              <p:nvPr/>
            </p:nvSpPr>
            <p:spPr>
              <a:xfrm rot="10800000">
                <a:off x="6500579" y="4888707"/>
                <a:ext cx="20992" cy="18173"/>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2" name="Google Shape;9912;p28"/>
              <p:cNvSpPr/>
              <p:nvPr/>
            </p:nvSpPr>
            <p:spPr>
              <a:xfrm rot="10800000">
                <a:off x="7569852" y="4898733"/>
                <a:ext cx="10071" cy="9131"/>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3" name="Google Shape;9913;p28"/>
              <p:cNvSpPr/>
              <p:nvPr/>
            </p:nvSpPr>
            <p:spPr>
              <a:xfrm rot="10800000">
                <a:off x="4419417" y="4866820"/>
                <a:ext cx="48027" cy="41045"/>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4" name="Google Shape;9914;p28"/>
              <p:cNvSpPr/>
              <p:nvPr/>
            </p:nvSpPr>
            <p:spPr>
              <a:xfrm rot="10800000">
                <a:off x="4848397" y="4875011"/>
                <a:ext cx="39836" cy="34241"/>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5" name="Google Shape;9915;p28"/>
              <p:cNvSpPr/>
              <p:nvPr/>
            </p:nvSpPr>
            <p:spPr>
              <a:xfrm rot="10800000">
                <a:off x="6975125" y="4897122"/>
                <a:ext cx="14592" cy="13473"/>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6" name="Google Shape;9916;p28"/>
              <p:cNvSpPr/>
              <p:nvPr/>
            </p:nvSpPr>
            <p:spPr>
              <a:xfrm rot="10800000">
                <a:off x="3920298" y="4858584"/>
                <a:ext cx="61679" cy="52414"/>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7" name="Google Shape;9917;p28"/>
              <p:cNvSpPr/>
              <p:nvPr/>
            </p:nvSpPr>
            <p:spPr>
              <a:xfrm rot="10800000">
                <a:off x="5906748" y="4890542"/>
                <a:ext cx="27348" cy="23007"/>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8" name="Google Shape;9918;p28"/>
              <p:cNvSpPr/>
              <p:nvPr/>
            </p:nvSpPr>
            <p:spPr>
              <a:xfrm rot="10800000">
                <a:off x="8394153" y="4914220"/>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9" name="Google Shape;9919;p28"/>
              <p:cNvSpPr/>
              <p:nvPr/>
            </p:nvSpPr>
            <p:spPr>
              <a:xfrm rot="10800000">
                <a:off x="4318528" y="4871296"/>
                <a:ext cx="51743" cy="43910"/>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0" name="Google Shape;9920;p28"/>
              <p:cNvSpPr/>
              <p:nvPr/>
            </p:nvSpPr>
            <p:spPr>
              <a:xfrm rot="10800000">
                <a:off x="4134564" y="4868476"/>
                <a:ext cx="57159" cy="48520"/>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1" name="Google Shape;9921;p28"/>
              <p:cNvSpPr/>
              <p:nvPr/>
            </p:nvSpPr>
            <p:spPr>
              <a:xfrm rot="10800000">
                <a:off x="4629789" y="4884142"/>
                <a:ext cx="44447" cy="37777"/>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2" name="Google Shape;9922;p28"/>
              <p:cNvSpPr/>
              <p:nvPr/>
            </p:nvSpPr>
            <p:spPr>
              <a:xfrm rot="10800000">
                <a:off x="7452581" y="4915071"/>
                <a:ext cx="11682" cy="10161"/>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3" name="Google Shape;9923;p28"/>
              <p:cNvSpPr/>
              <p:nvPr/>
            </p:nvSpPr>
            <p:spPr>
              <a:xfrm rot="10800000">
                <a:off x="4964952" y="4893183"/>
                <a:ext cx="32854" cy="3289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4" name="Google Shape;9924;p28"/>
              <p:cNvSpPr/>
              <p:nvPr/>
            </p:nvSpPr>
            <p:spPr>
              <a:xfrm rot="10800000">
                <a:off x="3099623" y="4866820"/>
                <a:ext cx="72377" cy="60963"/>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5" name="Google Shape;9925;p28"/>
              <p:cNvSpPr/>
              <p:nvPr/>
            </p:nvSpPr>
            <p:spPr>
              <a:xfrm rot="10800000">
                <a:off x="5785851" y="4904552"/>
                <a:ext cx="28870" cy="23454"/>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6" name="Google Shape;9926;p28"/>
              <p:cNvSpPr/>
              <p:nvPr/>
            </p:nvSpPr>
            <p:spPr>
              <a:xfrm rot="10800000">
                <a:off x="6382189" y="4913280"/>
                <a:ext cx="25245" cy="19202"/>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7" name="Google Shape;9927;p28"/>
              <p:cNvSpPr/>
              <p:nvPr/>
            </p:nvSpPr>
            <p:spPr>
              <a:xfrm rot="10800000">
                <a:off x="4035958" y="4885932"/>
                <a:ext cx="59889" cy="50624"/>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8" name="Google Shape;9928;p28"/>
              <p:cNvSpPr/>
              <p:nvPr/>
            </p:nvSpPr>
            <p:spPr>
              <a:xfrm rot="10800000">
                <a:off x="6858525" y="4921472"/>
                <a:ext cx="17367" cy="15532"/>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9" name="Google Shape;9929;p28"/>
              <p:cNvSpPr/>
              <p:nvPr/>
            </p:nvSpPr>
            <p:spPr>
              <a:xfrm rot="10800000">
                <a:off x="5081060" y="4906119"/>
                <a:ext cx="32854" cy="31153"/>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0" name="Google Shape;9930;p28"/>
              <p:cNvSpPr/>
              <p:nvPr/>
            </p:nvSpPr>
            <p:spPr>
              <a:xfrm rot="10800000">
                <a:off x="5668356" y="4914802"/>
                <a:ext cx="29855" cy="24976"/>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1" name="Google Shape;9931;p28"/>
              <p:cNvSpPr/>
              <p:nvPr/>
            </p:nvSpPr>
            <p:spPr>
              <a:xfrm rot="10800000">
                <a:off x="4525319" y="4903433"/>
                <a:ext cx="47132" cy="39971"/>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2" name="Google Shape;9932;p28"/>
              <p:cNvSpPr/>
              <p:nvPr/>
            </p:nvSpPr>
            <p:spPr>
              <a:xfrm rot="10800000">
                <a:off x="7336697" y="4934989"/>
                <a:ext cx="12309" cy="11324"/>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3" name="Google Shape;9933;p28"/>
              <p:cNvSpPr/>
              <p:nvPr/>
            </p:nvSpPr>
            <p:spPr>
              <a:xfrm rot="10800000">
                <a:off x="5194750" y="4916593"/>
                <a:ext cx="36211" cy="30482"/>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4" name="Google Shape;9934;p28"/>
              <p:cNvSpPr/>
              <p:nvPr/>
            </p:nvSpPr>
            <p:spPr>
              <a:xfrm rot="10800000">
                <a:off x="5549697" y="4921472"/>
                <a:ext cx="31645" cy="26543"/>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5" name="Google Shape;9935;p28"/>
              <p:cNvSpPr/>
              <p:nvPr/>
            </p:nvSpPr>
            <p:spPr>
              <a:xfrm rot="10800000">
                <a:off x="4744554" y="4912340"/>
                <a:ext cx="43507" cy="36882"/>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6" name="Google Shape;9936;p28"/>
              <p:cNvSpPr/>
              <p:nvPr/>
            </p:nvSpPr>
            <p:spPr>
              <a:xfrm rot="10800000">
                <a:off x="5313812" y="4922411"/>
                <a:ext cx="33749" cy="29184"/>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7" name="Google Shape;9937;p28"/>
              <p:cNvSpPr/>
              <p:nvPr/>
            </p:nvSpPr>
            <p:spPr>
              <a:xfrm rot="10800000">
                <a:off x="5436275" y="4924202"/>
                <a:ext cx="28333" cy="27751"/>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8" name="Google Shape;9938;p28"/>
              <p:cNvSpPr/>
              <p:nvPr/>
            </p:nvSpPr>
            <p:spPr>
              <a:xfrm rot="10800000">
                <a:off x="4226009" y="4868386"/>
                <a:ext cx="75018" cy="87551"/>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9" name="Google Shape;9939;p28"/>
              <p:cNvSpPr/>
              <p:nvPr/>
            </p:nvSpPr>
            <p:spPr>
              <a:xfrm rot="10800000">
                <a:off x="6269260" y="4936063"/>
                <a:ext cx="20992" cy="20097"/>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0" name="Google Shape;9940;p28"/>
              <p:cNvSpPr/>
              <p:nvPr/>
            </p:nvSpPr>
            <p:spPr>
              <a:xfrm rot="10800000">
                <a:off x="4429398" y="4913549"/>
                <a:ext cx="50176" cy="42612"/>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1" name="Google Shape;9941;p28"/>
              <p:cNvSpPr/>
              <p:nvPr/>
            </p:nvSpPr>
            <p:spPr>
              <a:xfrm rot="10800000">
                <a:off x="4335850" y="4913012"/>
                <a:ext cx="53533" cy="45879"/>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2" name="Google Shape;9942;p28"/>
              <p:cNvSpPr/>
              <p:nvPr/>
            </p:nvSpPr>
            <p:spPr>
              <a:xfrm rot="10800000">
                <a:off x="2986693" y="4899584"/>
                <a:ext cx="73541" cy="62306"/>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3" name="Google Shape;9943;p28"/>
              <p:cNvSpPr/>
              <p:nvPr/>
            </p:nvSpPr>
            <p:spPr>
              <a:xfrm rot="10800000">
                <a:off x="6744969" y="4947298"/>
                <a:ext cx="19784" cy="16293"/>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4" name="Google Shape;9944;p28"/>
              <p:cNvSpPr/>
              <p:nvPr/>
            </p:nvSpPr>
            <p:spPr>
              <a:xfrm rot="10800000">
                <a:off x="8052589" y="4960637"/>
                <a:ext cx="5505" cy="4879"/>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5" name="Google Shape;9945;p28"/>
              <p:cNvSpPr/>
              <p:nvPr/>
            </p:nvSpPr>
            <p:spPr>
              <a:xfrm rot="10800000">
                <a:off x="8171024" y="4962472"/>
                <a:ext cx="3670" cy="3715"/>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6" name="Google Shape;9946;p28"/>
              <p:cNvSpPr/>
              <p:nvPr/>
            </p:nvSpPr>
            <p:spPr>
              <a:xfrm rot="10800000">
                <a:off x="4149782" y="4917846"/>
                <a:ext cx="58994" cy="50176"/>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7" name="Google Shape;9947;p28"/>
              <p:cNvSpPr/>
              <p:nvPr/>
            </p:nvSpPr>
            <p:spPr>
              <a:xfrm rot="10800000">
                <a:off x="7220142" y="4956832"/>
                <a:ext cx="12757" cy="12264"/>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8" name="Google Shape;9948;p28"/>
              <p:cNvSpPr/>
              <p:nvPr/>
            </p:nvSpPr>
            <p:spPr>
              <a:xfrm rot="10800000">
                <a:off x="7934199" y="4962472"/>
                <a:ext cx="6401" cy="666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9" name="Google Shape;9949;p28"/>
              <p:cNvSpPr/>
              <p:nvPr/>
            </p:nvSpPr>
            <p:spPr>
              <a:xfrm rot="10800000">
                <a:off x="8288474" y="4969768"/>
                <a:ext cx="2820" cy="2775"/>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0" name="Google Shape;9950;p28"/>
              <p:cNvSpPr/>
              <p:nvPr/>
            </p:nvSpPr>
            <p:spPr>
              <a:xfrm rot="10800000">
                <a:off x="4855022" y="4937496"/>
                <a:ext cx="41672" cy="35092"/>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1" name="Google Shape;9951;p28"/>
              <p:cNvSpPr/>
              <p:nvPr/>
            </p:nvSpPr>
            <p:spPr>
              <a:xfrm rot="10800000">
                <a:off x="4639144" y="4937809"/>
                <a:ext cx="45342" cy="38404"/>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2" name="Google Shape;9952;p28"/>
              <p:cNvSpPr/>
              <p:nvPr/>
            </p:nvSpPr>
            <p:spPr>
              <a:xfrm rot="10800000">
                <a:off x="6152660" y="4955176"/>
                <a:ext cx="25558" cy="21888"/>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3" name="Google Shape;9953;p28"/>
              <p:cNvSpPr/>
              <p:nvPr/>
            </p:nvSpPr>
            <p:spPr>
              <a:xfrm rot="10800000">
                <a:off x="7816703" y="4971513"/>
                <a:ext cx="8012" cy="7475"/>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4" name="Google Shape;9954;p28"/>
              <p:cNvSpPr/>
              <p:nvPr/>
            </p:nvSpPr>
            <p:spPr>
              <a:xfrm rot="10800000">
                <a:off x="8405969" y="4982524"/>
                <a:ext cx="1880" cy="940"/>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5" name="Google Shape;9955;p28"/>
              <p:cNvSpPr/>
              <p:nvPr/>
            </p:nvSpPr>
            <p:spPr>
              <a:xfrm rot="10800000">
                <a:off x="6629936" y="4972453"/>
                <a:ext cx="20724" cy="17904"/>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6" name="Google Shape;9956;p28"/>
              <p:cNvSpPr/>
              <p:nvPr/>
            </p:nvSpPr>
            <p:spPr>
              <a:xfrm rot="10800000">
                <a:off x="7699208" y="4985478"/>
                <a:ext cx="10071" cy="6356"/>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7" name="Google Shape;9957;p28"/>
              <p:cNvSpPr/>
              <p:nvPr/>
            </p:nvSpPr>
            <p:spPr>
              <a:xfrm rot="10800000">
                <a:off x="4971577" y="4958846"/>
                <a:ext cx="39881" cy="33749"/>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8" name="Google Shape;9958;p28"/>
              <p:cNvSpPr/>
              <p:nvPr/>
            </p:nvSpPr>
            <p:spPr>
              <a:xfrm rot="10800000">
                <a:off x="4541433" y="4951998"/>
                <a:ext cx="48341" cy="4149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9" name="Google Shape;9959;p28"/>
              <p:cNvSpPr/>
              <p:nvPr/>
            </p:nvSpPr>
            <p:spPr>
              <a:xfrm rot="10800000">
                <a:off x="7104437" y="4980555"/>
                <a:ext cx="14637" cy="1383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0" name="Google Shape;9960;p28"/>
              <p:cNvSpPr/>
              <p:nvPr/>
            </p:nvSpPr>
            <p:spPr>
              <a:xfrm rot="10800000">
                <a:off x="6035612" y="4973169"/>
                <a:ext cx="23768" cy="22962"/>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1" name="Google Shape;9961;p28"/>
              <p:cNvSpPr/>
              <p:nvPr/>
            </p:nvSpPr>
            <p:spPr>
              <a:xfrm rot="10800000">
                <a:off x="8523464" y="4999802"/>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2" name="Google Shape;9962;p28"/>
              <p:cNvSpPr/>
              <p:nvPr/>
            </p:nvSpPr>
            <p:spPr>
              <a:xfrm rot="10800000">
                <a:off x="4446989" y="4957101"/>
                <a:ext cx="51698" cy="43686"/>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3" name="Google Shape;9963;p28"/>
              <p:cNvSpPr/>
              <p:nvPr/>
            </p:nvSpPr>
            <p:spPr>
              <a:xfrm rot="10800000">
                <a:off x="4261548" y="4955176"/>
                <a:ext cx="66513" cy="48386"/>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4" name="Google Shape;9964;p28"/>
              <p:cNvSpPr/>
              <p:nvPr/>
            </p:nvSpPr>
            <p:spPr>
              <a:xfrm rot="10800000">
                <a:off x="4753013" y="4968783"/>
                <a:ext cx="44402" cy="37509"/>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5" name="Google Shape;9965;p28"/>
              <p:cNvSpPr/>
              <p:nvPr/>
            </p:nvSpPr>
            <p:spPr>
              <a:xfrm rot="10800000">
                <a:off x="5088221" y="4976124"/>
                <a:ext cx="38896" cy="32854"/>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6" name="Google Shape;9966;p28"/>
              <p:cNvSpPr/>
              <p:nvPr/>
            </p:nvSpPr>
            <p:spPr>
              <a:xfrm rot="10800000">
                <a:off x="7581713" y="5001637"/>
                <a:ext cx="11727" cy="8236"/>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7" name="Google Shape;9967;p28"/>
              <p:cNvSpPr/>
              <p:nvPr/>
            </p:nvSpPr>
            <p:spPr>
              <a:xfrm rot="10800000">
                <a:off x="5916774" y="4988701"/>
                <a:ext cx="26453" cy="23007"/>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8" name="Google Shape;9968;p28"/>
              <p:cNvSpPr/>
              <p:nvPr/>
            </p:nvSpPr>
            <p:spPr>
              <a:xfrm rot="10800000">
                <a:off x="6511501" y="4996176"/>
                <a:ext cx="21932" cy="19247"/>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9" name="Google Shape;9969;p28"/>
              <p:cNvSpPr/>
              <p:nvPr/>
            </p:nvSpPr>
            <p:spPr>
              <a:xfrm rot="10800000">
                <a:off x="6989672" y="5006202"/>
                <a:ext cx="15532" cy="14592"/>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0" name="Google Shape;9970;p28"/>
              <p:cNvSpPr/>
              <p:nvPr/>
            </p:nvSpPr>
            <p:spPr>
              <a:xfrm rot="10800000">
                <a:off x="5206567" y="4990357"/>
                <a:ext cx="36256" cy="31422"/>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1" name="Google Shape;9971;p28"/>
              <p:cNvSpPr/>
              <p:nvPr/>
            </p:nvSpPr>
            <p:spPr>
              <a:xfrm rot="10800000">
                <a:off x="5797892" y="4997966"/>
                <a:ext cx="28736" cy="24842"/>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2" name="Google Shape;9972;p28"/>
              <p:cNvSpPr/>
              <p:nvPr/>
            </p:nvSpPr>
            <p:spPr>
              <a:xfrm rot="10800000">
                <a:off x="4653736" y="4988388"/>
                <a:ext cx="47132" cy="39747"/>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3" name="Google Shape;9973;p28"/>
              <p:cNvSpPr/>
              <p:nvPr/>
            </p:nvSpPr>
            <p:spPr>
              <a:xfrm rot="10800000">
                <a:off x="7465830" y="5021421"/>
                <a:ext cx="12667" cy="8504"/>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4" name="Google Shape;9974;p28"/>
              <p:cNvSpPr/>
              <p:nvPr/>
            </p:nvSpPr>
            <p:spPr>
              <a:xfrm rot="10800000">
                <a:off x="5323838" y="5000339"/>
                <a:ext cx="35539" cy="30482"/>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5" name="Google Shape;9975;p28"/>
              <p:cNvSpPr/>
              <p:nvPr/>
            </p:nvSpPr>
            <p:spPr>
              <a:xfrm rot="10800000">
                <a:off x="5679322" y="5004367"/>
                <a:ext cx="30750" cy="26498"/>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6" name="Google Shape;9976;p28"/>
              <p:cNvSpPr/>
              <p:nvPr/>
            </p:nvSpPr>
            <p:spPr>
              <a:xfrm rot="10800000">
                <a:off x="4867778" y="4996713"/>
                <a:ext cx="43507" cy="3598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7" name="Google Shape;9977;p28"/>
              <p:cNvSpPr/>
              <p:nvPr/>
            </p:nvSpPr>
            <p:spPr>
              <a:xfrm rot="10800000">
                <a:off x="5442497" y="5005844"/>
                <a:ext cx="34376" cy="28691"/>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8" name="Google Shape;9978;p28"/>
              <p:cNvSpPr/>
              <p:nvPr/>
            </p:nvSpPr>
            <p:spPr>
              <a:xfrm rot="10800000">
                <a:off x="5561559" y="5007097"/>
                <a:ext cx="31914" cy="28288"/>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9" name="Google Shape;9979;p28"/>
              <p:cNvSpPr/>
              <p:nvPr/>
            </p:nvSpPr>
            <p:spPr>
              <a:xfrm rot="10800000">
                <a:off x="6398571" y="5018914"/>
                <a:ext cx="23499" cy="20097"/>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0" name="Google Shape;9980;p28"/>
              <p:cNvSpPr/>
              <p:nvPr/>
            </p:nvSpPr>
            <p:spPr>
              <a:xfrm rot="10800000">
                <a:off x="4558083" y="4998504"/>
                <a:ext cx="49907" cy="42388"/>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1" name="Google Shape;9981;p28"/>
              <p:cNvSpPr/>
              <p:nvPr/>
            </p:nvSpPr>
            <p:spPr>
              <a:xfrm rot="10800000">
                <a:off x="4354425" y="4955131"/>
                <a:ext cx="83835" cy="8844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2" name="Google Shape;9982;p28"/>
              <p:cNvSpPr/>
              <p:nvPr/>
            </p:nvSpPr>
            <p:spPr>
              <a:xfrm rot="10800000">
                <a:off x="4464490" y="4999041"/>
                <a:ext cx="53309" cy="45566"/>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3" name="Google Shape;9983;p28"/>
              <p:cNvSpPr/>
              <p:nvPr/>
            </p:nvSpPr>
            <p:spPr>
              <a:xfrm rot="10800000">
                <a:off x="6873072" y="5029657"/>
                <a:ext cx="18307" cy="18486"/>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4" name="Google Shape;9984;p28"/>
              <p:cNvSpPr/>
              <p:nvPr/>
            </p:nvSpPr>
            <p:spPr>
              <a:xfrm rot="10800000">
                <a:off x="8180110" y="5045367"/>
                <a:ext cx="6401" cy="5505"/>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5" name="Google Shape;9985;p28"/>
              <p:cNvSpPr/>
              <p:nvPr/>
            </p:nvSpPr>
            <p:spPr>
              <a:xfrm rot="10800000">
                <a:off x="8299440" y="5048098"/>
                <a:ext cx="4566" cy="3670"/>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6" name="Google Shape;9986;p28"/>
              <p:cNvSpPr/>
              <p:nvPr/>
            </p:nvSpPr>
            <p:spPr>
              <a:xfrm rot="10800000">
                <a:off x="7347618" y="5040802"/>
                <a:ext cx="17367" cy="1190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7" name="Google Shape;9987;p28"/>
              <p:cNvSpPr/>
              <p:nvPr/>
            </p:nvSpPr>
            <p:spPr>
              <a:xfrm rot="10800000">
                <a:off x="8063510" y="5048098"/>
                <a:ext cx="6445" cy="6401"/>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8" name="Google Shape;9988;p28"/>
              <p:cNvSpPr/>
              <p:nvPr/>
            </p:nvSpPr>
            <p:spPr>
              <a:xfrm rot="10800000">
                <a:off x="4989570" y="5022584"/>
                <a:ext cx="36972" cy="35226"/>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9" name="Google Shape;9989;p28"/>
              <p:cNvSpPr/>
              <p:nvPr/>
            </p:nvSpPr>
            <p:spPr>
              <a:xfrm rot="10800000">
                <a:off x="8417831" y="5055394"/>
                <a:ext cx="2775" cy="2775"/>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0" name="Google Shape;9990;p28"/>
              <p:cNvSpPr/>
              <p:nvPr/>
            </p:nvSpPr>
            <p:spPr>
              <a:xfrm rot="10800000">
                <a:off x="6282016" y="5038922"/>
                <a:ext cx="25289" cy="21261"/>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1" name="Google Shape;9991;p28"/>
              <p:cNvSpPr/>
              <p:nvPr/>
            </p:nvSpPr>
            <p:spPr>
              <a:xfrm rot="10800000">
                <a:off x="4767605" y="5022495"/>
                <a:ext cx="45297" cy="38404"/>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2" name="Google Shape;9992;p28"/>
              <p:cNvSpPr/>
              <p:nvPr/>
            </p:nvSpPr>
            <p:spPr>
              <a:xfrm rot="10800000">
                <a:off x="7946015" y="5056065"/>
                <a:ext cx="7341" cy="7564"/>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3" name="Google Shape;9993;p28"/>
              <p:cNvSpPr/>
              <p:nvPr/>
            </p:nvSpPr>
            <p:spPr>
              <a:xfrm rot="10800000">
                <a:off x="8535550" y="5068419"/>
                <a:ext cx="1656" cy="1567"/>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4" name="Google Shape;9994;p28"/>
              <p:cNvSpPr/>
              <p:nvPr/>
            </p:nvSpPr>
            <p:spPr>
              <a:xfrm rot="10800000">
                <a:off x="6758800" y="5055841"/>
                <a:ext cx="18262" cy="17143"/>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5" name="Google Shape;9995;p28"/>
              <p:cNvSpPr/>
              <p:nvPr/>
            </p:nvSpPr>
            <p:spPr>
              <a:xfrm rot="10800000">
                <a:off x="5100933" y="5042637"/>
                <a:ext cx="38941" cy="33794"/>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6" name="Google Shape;9996;p28"/>
              <p:cNvSpPr/>
              <p:nvPr/>
            </p:nvSpPr>
            <p:spPr>
              <a:xfrm rot="10800000">
                <a:off x="7828520" y="5067971"/>
                <a:ext cx="9176" cy="859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7" name="Google Shape;9997;p28"/>
              <p:cNvSpPr/>
              <p:nvPr/>
            </p:nvSpPr>
            <p:spPr>
              <a:xfrm rot="10800000">
                <a:off x="7233794" y="5067255"/>
                <a:ext cx="15666" cy="10921"/>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8" name="Google Shape;9998;p28"/>
              <p:cNvSpPr/>
              <p:nvPr/>
            </p:nvSpPr>
            <p:spPr>
              <a:xfrm rot="10800000">
                <a:off x="6161119" y="5055483"/>
                <a:ext cx="27125" cy="22738"/>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9" name="Google Shape;9999;p28"/>
              <p:cNvSpPr/>
              <p:nvPr/>
            </p:nvSpPr>
            <p:spPr>
              <a:xfrm rot="10800000">
                <a:off x="4670118" y="5037176"/>
                <a:ext cx="48072" cy="41045"/>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0" name="Google Shape;10000;p28"/>
              <p:cNvSpPr/>
              <p:nvPr/>
            </p:nvSpPr>
            <p:spPr>
              <a:xfrm rot="10800000">
                <a:off x="8652821" y="5086367"/>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1" name="Google Shape;10001;p28"/>
              <p:cNvSpPr/>
              <p:nvPr/>
            </p:nvSpPr>
            <p:spPr>
              <a:xfrm rot="10800000">
                <a:off x="4575406" y="5043129"/>
                <a:ext cx="50803" cy="43283"/>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2" name="Google Shape;10002;p28"/>
              <p:cNvSpPr/>
              <p:nvPr/>
            </p:nvSpPr>
            <p:spPr>
              <a:xfrm rot="10800000">
                <a:off x="4484050" y="5040802"/>
                <a:ext cx="53533" cy="46192"/>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3" name="Google Shape;10003;p28"/>
              <p:cNvSpPr/>
              <p:nvPr/>
            </p:nvSpPr>
            <p:spPr>
              <a:xfrm rot="10800000">
                <a:off x="4882325" y="5053424"/>
                <a:ext cx="43507" cy="37554"/>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4" name="Google Shape;10004;p28"/>
              <p:cNvSpPr/>
              <p:nvPr/>
            </p:nvSpPr>
            <p:spPr>
              <a:xfrm rot="10800000">
                <a:off x="5217533" y="5060093"/>
                <a:ext cx="38941" cy="32720"/>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5" name="Google Shape;10005;p28"/>
              <p:cNvSpPr/>
              <p:nvPr/>
            </p:nvSpPr>
            <p:spPr>
              <a:xfrm rot="10800000">
                <a:off x="7711965" y="5083637"/>
                <a:ext cx="10966" cy="10026"/>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6" name="Google Shape;10006;p28"/>
              <p:cNvSpPr/>
              <p:nvPr/>
            </p:nvSpPr>
            <p:spPr>
              <a:xfrm rot="10800000">
                <a:off x="6044296" y="5070299"/>
                <a:ext cx="28244" cy="24305"/>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7" name="Google Shape;10007;p28"/>
              <p:cNvSpPr/>
              <p:nvPr/>
            </p:nvSpPr>
            <p:spPr>
              <a:xfrm rot="10800000">
                <a:off x="6639962" y="5079072"/>
                <a:ext cx="22514" cy="19694"/>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8" name="Google Shape;10008;p28"/>
              <p:cNvSpPr/>
              <p:nvPr/>
            </p:nvSpPr>
            <p:spPr>
              <a:xfrm rot="10800000">
                <a:off x="7116298" y="5089053"/>
                <a:ext cx="20052" cy="14681"/>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9" name="Google Shape;10009;p28"/>
              <p:cNvSpPr/>
              <p:nvPr/>
            </p:nvSpPr>
            <p:spPr>
              <a:xfrm rot="10800000">
                <a:off x="5335655" y="5074193"/>
                <a:ext cx="36479" cy="31332"/>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0" name="Google Shape;10010;p28"/>
              <p:cNvSpPr/>
              <p:nvPr/>
            </p:nvSpPr>
            <p:spPr>
              <a:xfrm rot="10800000">
                <a:off x="5926129" y="5081265"/>
                <a:ext cx="29855" cy="25200"/>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1" name="Google Shape;10011;p28"/>
              <p:cNvSpPr/>
              <p:nvPr/>
            </p:nvSpPr>
            <p:spPr>
              <a:xfrm rot="10800000">
                <a:off x="7594470" y="5102392"/>
                <a:ext cx="11861" cy="11324"/>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2" name="Google Shape;10012;p28"/>
              <p:cNvSpPr/>
              <p:nvPr/>
            </p:nvSpPr>
            <p:spPr>
              <a:xfrm rot="10800000">
                <a:off x="5808589" y="5087666"/>
                <a:ext cx="30795" cy="26095"/>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3" name="Google Shape;10013;p28"/>
              <p:cNvSpPr/>
              <p:nvPr/>
            </p:nvSpPr>
            <p:spPr>
              <a:xfrm rot="10800000">
                <a:off x="5453418" y="5083279"/>
                <a:ext cx="35316" cy="30482"/>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4" name="Google Shape;10014;p28"/>
              <p:cNvSpPr/>
              <p:nvPr/>
            </p:nvSpPr>
            <p:spPr>
              <a:xfrm rot="10800000">
                <a:off x="4783047" y="5073566"/>
                <a:ext cx="46237" cy="40194"/>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5" name="Google Shape;10015;p28"/>
              <p:cNvSpPr/>
              <p:nvPr/>
            </p:nvSpPr>
            <p:spPr>
              <a:xfrm rot="10800000">
                <a:off x="4997090" y="5081399"/>
                <a:ext cx="42612" cy="3598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6" name="Google Shape;10016;p28"/>
              <p:cNvSpPr/>
              <p:nvPr/>
            </p:nvSpPr>
            <p:spPr>
              <a:xfrm rot="10800000">
                <a:off x="5689975" y="5090217"/>
                <a:ext cx="32809" cy="28065"/>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7" name="Google Shape;10017;p28"/>
              <p:cNvSpPr/>
              <p:nvPr/>
            </p:nvSpPr>
            <p:spPr>
              <a:xfrm rot="10800000">
                <a:off x="5571585" y="5089098"/>
                <a:ext cx="33704" cy="29184"/>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8" name="Google Shape;10018;p28"/>
              <p:cNvSpPr/>
              <p:nvPr/>
            </p:nvSpPr>
            <p:spPr>
              <a:xfrm rot="10800000">
                <a:off x="6526988" y="5101854"/>
                <a:ext cx="23723" cy="20008"/>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9" name="Google Shape;10019;p28"/>
              <p:cNvSpPr/>
              <p:nvPr/>
            </p:nvSpPr>
            <p:spPr>
              <a:xfrm rot="10800000">
                <a:off x="4686500" y="5084085"/>
                <a:ext cx="49907" cy="424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0" name="Google Shape;10020;p28"/>
              <p:cNvSpPr/>
              <p:nvPr/>
            </p:nvSpPr>
            <p:spPr>
              <a:xfrm rot="10800000">
                <a:off x="7002742" y="5113984"/>
                <a:ext cx="19784" cy="16114"/>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1" name="Google Shape;10021;p28"/>
              <p:cNvSpPr/>
              <p:nvPr/>
            </p:nvSpPr>
            <p:spPr>
              <a:xfrm rot="10800000">
                <a:off x="4592459" y="5086278"/>
                <a:ext cx="53488" cy="45342"/>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2" name="Google Shape;10022;p28"/>
              <p:cNvSpPr/>
              <p:nvPr/>
            </p:nvSpPr>
            <p:spPr>
              <a:xfrm rot="10800000">
                <a:off x="8311257" y="5130993"/>
                <a:ext cx="5505" cy="4834"/>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3" name="Google Shape;10023;p28"/>
              <p:cNvSpPr/>
              <p:nvPr/>
            </p:nvSpPr>
            <p:spPr>
              <a:xfrm rot="10800000">
                <a:off x="7478810" y="5127591"/>
                <a:ext cx="13965" cy="9086"/>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4" name="Google Shape;10024;p28"/>
              <p:cNvSpPr/>
              <p:nvPr/>
            </p:nvSpPr>
            <p:spPr>
              <a:xfrm rot="10800000">
                <a:off x="8429692" y="5133724"/>
                <a:ext cx="3670" cy="3670"/>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5" name="Google Shape;10025;p28"/>
              <p:cNvSpPr/>
              <p:nvPr/>
            </p:nvSpPr>
            <p:spPr>
              <a:xfrm rot="10800000">
                <a:off x="8193762" y="5133634"/>
                <a:ext cx="6266" cy="6580"/>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6" name="Google Shape;10026;p28"/>
              <p:cNvSpPr/>
              <p:nvPr/>
            </p:nvSpPr>
            <p:spPr>
              <a:xfrm rot="10800000">
                <a:off x="5112526" y="5105480"/>
                <a:ext cx="41940" cy="35539"/>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7" name="Google Shape;10027;p28"/>
              <p:cNvSpPr/>
              <p:nvPr/>
            </p:nvSpPr>
            <p:spPr>
              <a:xfrm rot="10800000">
                <a:off x="6411328" y="5122757"/>
                <a:ext cx="21888" cy="20232"/>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8" name="Google Shape;10028;p28"/>
              <p:cNvSpPr/>
              <p:nvPr/>
            </p:nvSpPr>
            <p:spPr>
              <a:xfrm rot="10800000">
                <a:off x="8547142" y="5141019"/>
                <a:ext cx="2820" cy="2775"/>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9" name="Google Shape;10029;p28"/>
              <p:cNvSpPr/>
              <p:nvPr/>
            </p:nvSpPr>
            <p:spPr>
              <a:xfrm rot="10800000">
                <a:off x="4896022" y="5107226"/>
                <a:ext cx="46237" cy="38404"/>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0" name="Google Shape;10030;p28"/>
              <p:cNvSpPr/>
              <p:nvPr/>
            </p:nvSpPr>
            <p:spPr>
              <a:xfrm rot="10800000">
                <a:off x="8074476" y="5141019"/>
                <a:ext cx="10026" cy="7296"/>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1" name="Google Shape;10031;p28"/>
              <p:cNvSpPr/>
              <p:nvPr/>
            </p:nvSpPr>
            <p:spPr>
              <a:xfrm rot="10800000">
                <a:off x="8665577" y="5153731"/>
                <a:ext cx="940" cy="1880"/>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2" name="Google Shape;10032;p28"/>
              <p:cNvSpPr/>
              <p:nvPr/>
            </p:nvSpPr>
            <p:spPr>
              <a:xfrm rot="10800000">
                <a:off x="6887664" y="5138602"/>
                <a:ext cx="20992" cy="17904"/>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3" name="Google Shape;10033;p28"/>
              <p:cNvSpPr/>
              <p:nvPr/>
            </p:nvSpPr>
            <p:spPr>
              <a:xfrm rot="10800000">
                <a:off x="5229350" y="5126428"/>
                <a:ext cx="39881" cy="33794"/>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4" name="Google Shape;10034;p28"/>
              <p:cNvSpPr/>
              <p:nvPr/>
            </p:nvSpPr>
            <p:spPr>
              <a:xfrm rot="10800000">
                <a:off x="7957653" y="5154492"/>
                <a:ext cx="10474" cy="6580"/>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5" name="Google Shape;10035;p28"/>
              <p:cNvSpPr/>
              <p:nvPr/>
            </p:nvSpPr>
            <p:spPr>
              <a:xfrm rot="10800000">
                <a:off x="6290476" y="5138558"/>
                <a:ext cx="27080" cy="22559"/>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6" name="Google Shape;10036;p28"/>
              <p:cNvSpPr/>
              <p:nvPr/>
            </p:nvSpPr>
            <p:spPr>
              <a:xfrm rot="10800000">
                <a:off x="7363105" y="5151046"/>
                <a:ext cx="15666" cy="10161"/>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7" name="Google Shape;10037;p28"/>
              <p:cNvSpPr/>
              <p:nvPr/>
            </p:nvSpPr>
            <p:spPr>
              <a:xfrm rot="10800000">
                <a:off x="4805159" y="5123653"/>
                <a:ext cx="42880" cy="41090"/>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8" name="Google Shape;10038;p28"/>
              <p:cNvSpPr/>
              <p:nvPr/>
            </p:nvSpPr>
            <p:spPr>
              <a:xfrm rot="10800000">
                <a:off x="8781237" y="5171949"/>
                <a:ext cx="940" cy="45"/>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9" name="Google Shape;10039;p28"/>
              <p:cNvSpPr/>
              <p:nvPr/>
            </p:nvSpPr>
            <p:spPr>
              <a:xfrm rot="10800000">
                <a:off x="4703554" y="5128263"/>
                <a:ext cx="51698" cy="43775"/>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0" name="Google Shape;10040;p28"/>
              <p:cNvSpPr/>
              <p:nvPr/>
            </p:nvSpPr>
            <p:spPr>
              <a:xfrm rot="10800000">
                <a:off x="5010518" y="5137886"/>
                <a:ext cx="44670" cy="37777"/>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1" name="Google Shape;10041;p28"/>
              <p:cNvSpPr/>
              <p:nvPr/>
            </p:nvSpPr>
            <p:spPr>
              <a:xfrm rot="10800000">
                <a:off x="5346845" y="5143705"/>
                <a:ext cx="38046" cy="3289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2" name="Google Shape;10042;p28"/>
              <p:cNvSpPr/>
              <p:nvPr/>
            </p:nvSpPr>
            <p:spPr>
              <a:xfrm rot="10800000">
                <a:off x="6176338" y="5152836"/>
                <a:ext cx="25110" cy="24305"/>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3" name="Google Shape;10043;p28"/>
              <p:cNvSpPr/>
              <p:nvPr/>
            </p:nvSpPr>
            <p:spPr>
              <a:xfrm rot="10800000">
                <a:off x="7841277" y="5167428"/>
                <a:ext cx="10966" cy="10026"/>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4" name="Google Shape;10044;p28"/>
              <p:cNvSpPr/>
              <p:nvPr/>
            </p:nvSpPr>
            <p:spPr>
              <a:xfrm rot="10800000">
                <a:off x="6772004" y="5162818"/>
                <a:ext cx="22604" cy="18754"/>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5" name="Google Shape;10045;p28"/>
              <p:cNvSpPr/>
              <p:nvPr/>
            </p:nvSpPr>
            <p:spPr>
              <a:xfrm rot="10800000">
                <a:off x="7244715" y="5171949"/>
                <a:ext cx="18262" cy="15532"/>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6" name="Google Shape;10046;p28"/>
              <p:cNvSpPr/>
              <p:nvPr/>
            </p:nvSpPr>
            <p:spPr>
              <a:xfrm rot="10800000">
                <a:off x="5464340" y="5157312"/>
                <a:ext cx="37151" cy="31108"/>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7" name="Google Shape;10047;p28"/>
              <p:cNvSpPr/>
              <p:nvPr/>
            </p:nvSpPr>
            <p:spPr>
              <a:xfrm rot="10800000">
                <a:off x="6055441" y="5164116"/>
                <a:ext cx="29855" cy="25245"/>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8" name="Google Shape;10048;p28"/>
              <p:cNvSpPr/>
              <p:nvPr/>
            </p:nvSpPr>
            <p:spPr>
              <a:xfrm rot="10800000">
                <a:off x="5937051" y="5170561"/>
                <a:ext cx="31690" cy="26095"/>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9" name="Google Shape;10049;p28"/>
              <p:cNvSpPr/>
              <p:nvPr/>
            </p:nvSpPr>
            <p:spPr>
              <a:xfrm rot="10800000">
                <a:off x="5582775" y="5166801"/>
                <a:ext cx="35271" cy="29855"/>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0" name="Google Shape;10050;p28"/>
              <p:cNvSpPr/>
              <p:nvPr/>
            </p:nvSpPr>
            <p:spPr>
              <a:xfrm rot="10800000">
                <a:off x="7721991" y="5186540"/>
                <a:ext cx="13697" cy="11861"/>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1" name="Google Shape;10051;p28"/>
              <p:cNvSpPr/>
              <p:nvPr/>
            </p:nvSpPr>
            <p:spPr>
              <a:xfrm rot="10800000">
                <a:off x="4911464" y="5158476"/>
                <a:ext cx="47177" cy="39971"/>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2" name="Google Shape;10052;p28"/>
              <p:cNvSpPr/>
              <p:nvPr/>
            </p:nvSpPr>
            <p:spPr>
              <a:xfrm rot="10800000">
                <a:off x="5704970" y="5172038"/>
                <a:ext cx="29676" cy="28288"/>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3" name="Google Shape;10053;p28"/>
              <p:cNvSpPr/>
              <p:nvPr/>
            </p:nvSpPr>
            <p:spPr>
              <a:xfrm rot="10800000">
                <a:off x="5819556" y="5173784"/>
                <a:ext cx="31690" cy="27393"/>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4" name="Google Shape;10054;p28"/>
              <p:cNvSpPr/>
              <p:nvPr/>
            </p:nvSpPr>
            <p:spPr>
              <a:xfrm rot="10800000">
                <a:off x="5126402" y="5165235"/>
                <a:ext cx="41716" cy="35942"/>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5" name="Google Shape;10055;p28"/>
              <p:cNvSpPr/>
              <p:nvPr/>
            </p:nvSpPr>
            <p:spPr>
              <a:xfrm rot="10800000">
                <a:off x="6652987" y="5184705"/>
                <a:ext cx="26811" cy="20142"/>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6" name="Google Shape;10056;p28"/>
              <p:cNvSpPr/>
              <p:nvPr/>
            </p:nvSpPr>
            <p:spPr>
              <a:xfrm rot="10800000">
                <a:off x="4814693" y="5169218"/>
                <a:ext cx="49863" cy="42880"/>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7" name="Google Shape;10057;p28"/>
              <p:cNvSpPr/>
              <p:nvPr/>
            </p:nvSpPr>
            <p:spPr>
              <a:xfrm rot="10800000">
                <a:off x="7132681" y="5197283"/>
                <a:ext cx="19157" cy="16606"/>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8" name="Google Shape;10058;p28"/>
              <p:cNvSpPr/>
              <p:nvPr/>
            </p:nvSpPr>
            <p:spPr>
              <a:xfrm rot="10800000">
                <a:off x="7608122" y="5208204"/>
                <a:ext cx="12801" cy="12264"/>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9" name="Google Shape;10059;p28"/>
              <p:cNvSpPr/>
              <p:nvPr/>
            </p:nvSpPr>
            <p:spPr>
              <a:xfrm rot="10800000">
                <a:off x="5242106" y="5189763"/>
                <a:ext cx="40776" cy="35092"/>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0" name="Google Shape;10060;p28"/>
              <p:cNvSpPr/>
              <p:nvPr/>
            </p:nvSpPr>
            <p:spPr>
              <a:xfrm rot="10800000">
                <a:off x="6539744" y="5204713"/>
                <a:ext cx="25334" cy="2121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1" name="Google Shape;10061;p28"/>
              <p:cNvSpPr/>
              <p:nvPr/>
            </p:nvSpPr>
            <p:spPr>
              <a:xfrm rot="10800000">
                <a:off x="5025333" y="5191912"/>
                <a:ext cx="45342" cy="38404"/>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2" name="Google Shape;10062;p28"/>
              <p:cNvSpPr/>
              <p:nvPr/>
            </p:nvSpPr>
            <p:spPr>
              <a:xfrm rot="10800000">
                <a:off x="7017021" y="5222080"/>
                <a:ext cx="20992" cy="17456"/>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3" name="Google Shape;10063;p28"/>
              <p:cNvSpPr/>
              <p:nvPr/>
            </p:nvSpPr>
            <p:spPr>
              <a:xfrm rot="10800000">
                <a:off x="5358438" y="5210219"/>
                <a:ext cx="39836" cy="336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4" name="Google Shape;10064;p28"/>
              <p:cNvSpPr/>
              <p:nvPr/>
            </p:nvSpPr>
            <p:spPr>
              <a:xfrm rot="10800000">
                <a:off x="6419519" y="5221453"/>
                <a:ext cx="26453" cy="22514"/>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5" name="Google Shape;10065;p28"/>
              <p:cNvSpPr/>
              <p:nvPr/>
            </p:nvSpPr>
            <p:spPr>
              <a:xfrm rot="10800000">
                <a:off x="7492462" y="5231166"/>
                <a:ext cx="13697" cy="13697"/>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6" name="Google Shape;10066;p28"/>
              <p:cNvSpPr/>
              <p:nvPr/>
            </p:nvSpPr>
            <p:spPr>
              <a:xfrm rot="10800000">
                <a:off x="4926727" y="5207488"/>
                <a:ext cx="48967" cy="41582"/>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7" name="Google Shape;10067;p28"/>
              <p:cNvSpPr/>
              <p:nvPr/>
            </p:nvSpPr>
            <p:spPr>
              <a:xfrm rot="10800000">
                <a:off x="5479961" y="5225885"/>
                <a:ext cx="33794" cy="32541"/>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8" name="Google Shape;10068;p28"/>
              <p:cNvSpPr/>
              <p:nvPr/>
            </p:nvSpPr>
            <p:spPr>
              <a:xfrm rot="10800000">
                <a:off x="5140098" y="5222214"/>
                <a:ext cx="43507" cy="37240"/>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9" name="Google Shape;10069;p28"/>
              <p:cNvSpPr/>
              <p:nvPr/>
            </p:nvSpPr>
            <p:spPr>
              <a:xfrm rot="10800000">
                <a:off x="6305694" y="5235732"/>
                <a:ext cx="25110" cy="24305"/>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0" name="Google Shape;10070;p28"/>
              <p:cNvSpPr/>
              <p:nvPr/>
            </p:nvSpPr>
            <p:spPr>
              <a:xfrm rot="10800000">
                <a:off x="6901361" y="5245758"/>
                <a:ext cx="22783" cy="18754"/>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1" name="Google Shape;10071;p28"/>
              <p:cNvSpPr/>
              <p:nvPr/>
            </p:nvSpPr>
            <p:spPr>
              <a:xfrm rot="10800000">
                <a:off x="7376802" y="5255560"/>
                <a:ext cx="17322" cy="14950"/>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2" name="Google Shape;10072;p28"/>
              <p:cNvSpPr/>
              <p:nvPr/>
            </p:nvSpPr>
            <p:spPr>
              <a:xfrm rot="10800000">
                <a:off x="5593652" y="5240834"/>
                <a:ext cx="36256" cy="31377"/>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3" name="Google Shape;10073;p28"/>
              <p:cNvSpPr/>
              <p:nvPr/>
            </p:nvSpPr>
            <p:spPr>
              <a:xfrm rot="10800000">
                <a:off x="6184753" y="5247011"/>
                <a:ext cx="28960" cy="25245"/>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4" name="Google Shape;10074;p28"/>
              <p:cNvSpPr/>
              <p:nvPr/>
            </p:nvSpPr>
            <p:spPr>
              <a:xfrm rot="10800000">
                <a:off x="5711147" y="5249965"/>
                <a:ext cx="35360" cy="30482"/>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5" name="Google Shape;10075;p28"/>
              <p:cNvSpPr/>
              <p:nvPr/>
            </p:nvSpPr>
            <p:spPr>
              <a:xfrm rot="10800000">
                <a:off x="6069272" y="5252651"/>
                <a:ext cx="29318" cy="28467"/>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6" name="Google Shape;10076;p28"/>
              <p:cNvSpPr/>
              <p:nvPr/>
            </p:nvSpPr>
            <p:spPr>
              <a:xfrm rot="10800000">
                <a:off x="5039657" y="5243833"/>
                <a:ext cx="47132" cy="39881"/>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7" name="Google Shape;10077;p28"/>
              <p:cNvSpPr/>
              <p:nvPr/>
            </p:nvSpPr>
            <p:spPr>
              <a:xfrm rot="10800000">
                <a:off x="5947972" y="5256679"/>
                <a:ext cx="32585" cy="27393"/>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8" name="Google Shape;10078;p28"/>
              <p:cNvSpPr/>
              <p:nvPr/>
            </p:nvSpPr>
            <p:spPr>
              <a:xfrm rot="10800000">
                <a:off x="5829582" y="5255381"/>
                <a:ext cx="34376" cy="28691"/>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9" name="Google Shape;10079;p28"/>
              <p:cNvSpPr/>
              <p:nvPr/>
            </p:nvSpPr>
            <p:spPr>
              <a:xfrm rot="10800000">
                <a:off x="5254863" y="5249876"/>
                <a:ext cx="42612" cy="36032"/>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0" name="Google Shape;10080;p28"/>
              <p:cNvSpPr/>
              <p:nvPr/>
            </p:nvSpPr>
            <p:spPr>
              <a:xfrm rot="10800000">
                <a:off x="6782031" y="5267601"/>
                <a:ext cx="23723" cy="20321"/>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1" name="Google Shape;10081;p28"/>
              <p:cNvSpPr/>
              <p:nvPr/>
            </p:nvSpPr>
            <p:spPr>
              <a:xfrm rot="10800000">
                <a:off x="7261366" y="5280357"/>
                <a:ext cx="19829" cy="16427"/>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2" name="Google Shape;10082;p28"/>
              <p:cNvSpPr/>
              <p:nvPr/>
            </p:nvSpPr>
            <p:spPr>
              <a:xfrm rot="10800000">
                <a:off x="5371418" y="5273554"/>
                <a:ext cx="40821" cy="35092"/>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3" name="Google Shape;10083;p28"/>
              <p:cNvSpPr/>
              <p:nvPr/>
            </p:nvSpPr>
            <p:spPr>
              <a:xfrm rot="10800000">
                <a:off x="6665431" y="5288056"/>
                <a:ext cx="25558" cy="21485"/>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4" name="Google Shape;10084;p28"/>
              <p:cNvSpPr/>
              <p:nvPr/>
            </p:nvSpPr>
            <p:spPr>
              <a:xfrm rot="10800000">
                <a:off x="5159882" y="5276687"/>
                <a:ext cx="45342" cy="3907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5" name="Google Shape;10085;p28"/>
              <p:cNvSpPr/>
              <p:nvPr/>
            </p:nvSpPr>
            <p:spPr>
              <a:xfrm rot="10800000">
                <a:off x="7146332" y="5304931"/>
                <a:ext cx="20097" cy="17859"/>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6" name="Google Shape;10086;p28"/>
              <p:cNvSpPr/>
              <p:nvPr/>
            </p:nvSpPr>
            <p:spPr>
              <a:xfrm rot="10800000">
                <a:off x="6548875" y="5304349"/>
                <a:ext cx="26453" cy="22514"/>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7" name="Google Shape;10087;p28"/>
              <p:cNvSpPr/>
              <p:nvPr/>
            </p:nvSpPr>
            <p:spPr>
              <a:xfrm rot="10800000">
                <a:off x="5491867" y="5294546"/>
                <a:ext cx="35584" cy="33928"/>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8" name="Google Shape;10088;p28"/>
              <p:cNvSpPr/>
              <p:nvPr/>
            </p:nvSpPr>
            <p:spPr>
              <a:xfrm rot="10800000">
                <a:off x="6432276" y="5320239"/>
                <a:ext cx="27348" cy="23007"/>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9" name="Google Shape;10089;p28"/>
              <p:cNvSpPr/>
              <p:nvPr/>
            </p:nvSpPr>
            <p:spPr>
              <a:xfrm rot="10800000">
                <a:off x="5604618" y="5311287"/>
                <a:ext cx="38046" cy="32003"/>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0" name="Google Shape;10090;p28"/>
              <p:cNvSpPr/>
              <p:nvPr/>
            </p:nvSpPr>
            <p:spPr>
              <a:xfrm rot="10800000">
                <a:off x="5268291" y="5306676"/>
                <a:ext cx="44357" cy="37688"/>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1" name="Google Shape;10091;p28"/>
              <p:cNvSpPr/>
              <p:nvPr/>
            </p:nvSpPr>
            <p:spPr>
              <a:xfrm rot="10800000">
                <a:off x="7030672" y="5328609"/>
                <a:ext cx="21888" cy="18799"/>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2" name="Google Shape;10092;p28"/>
              <p:cNvSpPr/>
              <p:nvPr/>
            </p:nvSpPr>
            <p:spPr>
              <a:xfrm rot="10800000">
                <a:off x="5723008" y="5324446"/>
                <a:ext cx="36211" cy="30661"/>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3" name="Google Shape;10093;p28"/>
              <p:cNvSpPr/>
              <p:nvPr/>
            </p:nvSpPr>
            <p:spPr>
              <a:xfrm rot="10800000">
                <a:off x="6311737" y="5329549"/>
                <a:ext cx="31332" cy="25603"/>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4" name="Google Shape;10094;p28"/>
              <p:cNvSpPr/>
              <p:nvPr/>
            </p:nvSpPr>
            <p:spPr>
              <a:xfrm rot="10800000">
                <a:off x="6195450" y="5336800"/>
                <a:ext cx="31019" cy="26498"/>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5" name="Google Shape;10095;p28"/>
              <p:cNvSpPr/>
              <p:nvPr/>
            </p:nvSpPr>
            <p:spPr>
              <a:xfrm rot="10800000">
                <a:off x="5840235" y="5333174"/>
                <a:ext cx="35584" cy="30482"/>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6" name="Google Shape;10096;p28"/>
              <p:cNvSpPr/>
              <p:nvPr/>
            </p:nvSpPr>
            <p:spPr>
              <a:xfrm rot="10800000">
                <a:off x="6081626" y="5339575"/>
                <a:ext cx="27348" cy="264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7" name="Google Shape;10097;p28"/>
              <p:cNvSpPr/>
              <p:nvPr/>
            </p:nvSpPr>
            <p:spPr>
              <a:xfrm rot="10800000">
                <a:off x="5958938" y="5338680"/>
                <a:ext cx="33480" cy="28288"/>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8" name="Google Shape;10098;p28"/>
              <p:cNvSpPr/>
              <p:nvPr/>
            </p:nvSpPr>
            <p:spPr>
              <a:xfrm rot="10800000">
                <a:off x="5383951" y="5333174"/>
                <a:ext cx="42567" cy="3670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9" name="Google Shape;10099;p28"/>
              <p:cNvSpPr/>
              <p:nvPr/>
            </p:nvSpPr>
            <p:spPr>
              <a:xfrm rot="10800000">
                <a:off x="6910760" y="5350496"/>
                <a:ext cx="27975" cy="20097"/>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0" name="Google Shape;10100;p28"/>
              <p:cNvSpPr/>
              <p:nvPr/>
            </p:nvSpPr>
            <p:spPr>
              <a:xfrm rot="10800000">
                <a:off x="6794787" y="5370504"/>
                <a:ext cx="25245" cy="2193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1" name="Google Shape;10101;p28"/>
              <p:cNvSpPr/>
              <p:nvPr/>
            </p:nvSpPr>
            <p:spPr>
              <a:xfrm rot="10800000">
                <a:off x="5499611" y="5357748"/>
                <a:ext cx="41672" cy="34913"/>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2" name="Google Shape;10102;p28"/>
              <p:cNvSpPr/>
              <p:nvPr/>
            </p:nvSpPr>
            <p:spPr>
              <a:xfrm rot="10800000">
                <a:off x="6677605" y="5387826"/>
                <a:ext cx="31601" cy="22828"/>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3" name="Google Shape;10103;p28"/>
              <p:cNvSpPr/>
              <p:nvPr/>
            </p:nvSpPr>
            <p:spPr>
              <a:xfrm rot="10800000">
                <a:off x="5616211" y="5377800"/>
                <a:ext cx="39836" cy="3433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4" name="Google Shape;10104;p28"/>
              <p:cNvSpPr/>
              <p:nvPr/>
            </p:nvSpPr>
            <p:spPr>
              <a:xfrm rot="10800000">
                <a:off x="6561632" y="5401478"/>
                <a:ext cx="26453" cy="23051"/>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5" name="Google Shape;10105;p28"/>
              <p:cNvSpPr/>
              <p:nvPr/>
            </p:nvSpPr>
            <p:spPr>
              <a:xfrm rot="10800000">
                <a:off x="5733706" y="5395033"/>
                <a:ext cx="38270" cy="32227"/>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6" name="Google Shape;10106;p28"/>
              <p:cNvSpPr/>
              <p:nvPr/>
            </p:nvSpPr>
            <p:spPr>
              <a:xfrm rot="10800000">
                <a:off x="6442302" y="5413340"/>
                <a:ext cx="29810" cy="24976"/>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7" name="Google Shape;10107;p28"/>
              <p:cNvSpPr/>
              <p:nvPr/>
            </p:nvSpPr>
            <p:spPr>
              <a:xfrm rot="10800000">
                <a:off x="5851201" y="5407789"/>
                <a:ext cx="37106" cy="31287"/>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8" name="Google Shape;10108;p28"/>
              <p:cNvSpPr/>
              <p:nvPr/>
            </p:nvSpPr>
            <p:spPr>
              <a:xfrm rot="10800000">
                <a:off x="6324807" y="5419695"/>
                <a:ext cx="30705" cy="26498"/>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9" name="Google Shape;10109;p28"/>
              <p:cNvSpPr/>
              <p:nvPr/>
            </p:nvSpPr>
            <p:spPr>
              <a:xfrm rot="10800000">
                <a:off x="5969591" y="5416876"/>
                <a:ext cx="35271" cy="29676"/>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0" name="Google Shape;10110;p28"/>
              <p:cNvSpPr/>
              <p:nvPr/>
            </p:nvSpPr>
            <p:spPr>
              <a:xfrm rot="10800000">
                <a:off x="6087981" y="5421531"/>
                <a:ext cx="33749" cy="29004"/>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1" name="Google Shape;10111;p28"/>
              <p:cNvSpPr/>
              <p:nvPr/>
            </p:nvSpPr>
            <p:spPr>
              <a:xfrm rot="10800000">
                <a:off x="6206416" y="5422426"/>
                <a:ext cx="32541" cy="28154"/>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12" name="Google Shape;10112;p28"/>
            <p:cNvGrpSpPr/>
            <p:nvPr/>
          </p:nvGrpSpPr>
          <p:grpSpPr>
            <a:xfrm>
              <a:off x="4206775" y="-566837"/>
              <a:ext cx="5783799" cy="2212674"/>
              <a:chOff x="4206775" y="-566837"/>
              <a:chExt cx="5783799" cy="2212674"/>
            </a:xfrm>
          </p:grpSpPr>
          <p:sp>
            <p:nvSpPr>
              <p:cNvPr id="10113" name="Google Shape;10113;p28"/>
              <p:cNvSpPr/>
              <p:nvPr/>
            </p:nvSpPr>
            <p:spPr>
              <a:xfrm>
                <a:off x="4206775" y="-73225"/>
                <a:ext cx="3957325" cy="688300"/>
              </a:xfrm>
              <a:custGeom>
                <a:rect b="b" l="l" r="r" t="t"/>
                <a:pathLst>
                  <a:path extrusionOk="0" h="27532" w="158293">
                    <a:moveTo>
                      <a:pt x="0" y="0"/>
                    </a:moveTo>
                    <a:cubicBezTo>
                      <a:pt x="4785" y="3123"/>
                      <a:pt x="19006" y="16414"/>
                      <a:pt x="28708" y="18740"/>
                    </a:cubicBezTo>
                    <a:cubicBezTo>
                      <a:pt x="38410" y="21066"/>
                      <a:pt x="48645" y="12494"/>
                      <a:pt x="58214" y="13956"/>
                    </a:cubicBezTo>
                    <a:cubicBezTo>
                      <a:pt x="67783" y="15418"/>
                      <a:pt x="76223" y="28110"/>
                      <a:pt x="86124" y="27512"/>
                    </a:cubicBezTo>
                    <a:cubicBezTo>
                      <a:pt x="96026" y="26914"/>
                      <a:pt x="105595" y="11231"/>
                      <a:pt x="117623" y="10367"/>
                    </a:cubicBezTo>
                    <a:cubicBezTo>
                      <a:pt x="129651" y="9503"/>
                      <a:pt x="151515" y="20335"/>
                      <a:pt x="158293" y="22329"/>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28"/>
              <p:cNvSpPr/>
              <p:nvPr/>
            </p:nvSpPr>
            <p:spPr>
              <a:xfrm>
                <a:off x="7147325" y="-566837"/>
                <a:ext cx="2843249" cy="2212674"/>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15" name="Google Shape;10115;p28"/>
            <p:cNvGrpSpPr/>
            <p:nvPr/>
          </p:nvGrpSpPr>
          <p:grpSpPr>
            <a:xfrm>
              <a:off x="6302025" y="3447425"/>
              <a:ext cx="3814919" cy="2377918"/>
              <a:chOff x="6302025" y="3447425"/>
              <a:chExt cx="3814919" cy="2377918"/>
            </a:xfrm>
          </p:grpSpPr>
          <p:sp>
            <p:nvSpPr>
              <p:cNvPr id="10116" name="Google Shape;10116;p28"/>
              <p:cNvSpPr/>
              <p:nvPr/>
            </p:nvSpPr>
            <p:spPr>
              <a:xfrm>
                <a:off x="7579150" y="3447425"/>
                <a:ext cx="2537794" cy="2322302"/>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7" name="Google Shape;10117;p28"/>
              <p:cNvSpPr/>
              <p:nvPr/>
            </p:nvSpPr>
            <p:spPr>
              <a:xfrm>
                <a:off x="6302025" y="4103328"/>
                <a:ext cx="2537845" cy="1722015"/>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0_1">
    <p:spTree>
      <p:nvGrpSpPr>
        <p:cNvPr id="10118" name="Shape 10118"/>
        <p:cNvGrpSpPr/>
        <p:nvPr/>
      </p:nvGrpSpPr>
      <p:grpSpPr>
        <a:xfrm>
          <a:off x="0" y="0"/>
          <a:ext cx="0" cy="0"/>
          <a:chOff x="0" y="0"/>
          <a:chExt cx="0" cy="0"/>
        </a:xfrm>
      </p:grpSpPr>
      <p:sp>
        <p:nvSpPr>
          <p:cNvPr id="10119" name="Google Shape;10119;p29"/>
          <p:cNvSpPr txBox="1"/>
          <p:nvPr>
            <p:ph type="title"/>
          </p:nvPr>
        </p:nvSpPr>
        <p:spPr>
          <a:xfrm>
            <a:off x="720000" y="311400"/>
            <a:ext cx="70050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10120" name="Google Shape;10120;p29"/>
          <p:cNvGrpSpPr/>
          <p:nvPr/>
        </p:nvGrpSpPr>
        <p:grpSpPr>
          <a:xfrm>
            <a:off x="-452900" y="-491062"/>
            <a:ext cx="11362335" cy="6591280"/>
            <a:chOff x="-452900" y="-491062"/>
            <a:chExt cx="11362335" cy="6591280"/>
          </a:xfrm>
        </p:grpSpPr>
        <p:sp>
          <p:nvSpPr>
            <p:cNvPr id="10121" name="Google Shape;10121;p29"/>
            <p:cNvSpPr/>
            <p:nvPr/>
          </p:nvSpPr>
          <p:spPr>
            <a:xfrm>
              <a:off x="-452900" y="4103300"/>
              <a:ext cx="3095574" cy="1203899"/>
            </a:xfrm>
            <a:custGeom>
              <a:rect b="b" l="l" r="r" t="t"/>
              <a:pathLst>
                <a:path extrusionOk="0" h="44863" w="124608">
                  <a:moveTo>
                    <a:pt x="0" y="0"/>
                  </a:moveTo>
                  <a:cubicBezTo>
                    <a:pt x="5617" y="4819"/>
                    <a:pt x="19808" y="25391"/>
                    <a:pt x="33699" y="28915"/>
                  </a:cubicBezTo>
                  <a:cubicBezTo>
                    <a:pt x="47590" y="32440"/>
                    <a:pt x="68196" y="18489"/>
                    <a:pt x="83347" y="21147"/>
                  </a:cubicBezTo>
                  <a:cubicBezTo>
                    <a:pt x="98499" y="23805"/>
                    <a:pt x="117731" y="40910"/>
                    <a:pt x="124608" y="44863"/>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29"/>
            <p:cNvSpPr/>
            <p:nvPr/>
          </p:nvSpPr>
          <p:spPr>
            <a:xfrm>
              <a:off x="8318372" y="-491062"/>
              <a:ext cx="1766900" cy="2061125"/>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23" name="Google Shape;10123;p29"/>
            <p:cNvGrpSpPr/>
            <p:nvPr/>
          </p:nvGrpSpPr>
          <p:grpSpPr>
            <a:xfrm>
              <a:off x="7869125" y="3164963"/>
              <a:ext cx="3040310" cy="2935255"/>
              <a:chOff x="7869125" y="3164963"/>
              <a:chExt cx="3040310" cy="2935255"/>
            </a:xfrm>
          </p:grpSpPr>
          <p:sp>
            <p:nvSpPr>
              <p:cNvPr id="10124" name="Google Shape;10124;p29"/>
              <p:cNvSpPr/>
              <p:nvPr/>
            </p:nvSpPr>
            <p:spPr>
              <a:xfrm>
                <a:off x="7869125" y="3766988"/>
                <a:ext cx="2549737" cy="2333230"/>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5" name="Google Shape;10125;p29"/>
              <p:cNvSpPr/>
              <p:nvPr/>
            </p:nvSpPr>
            <p:spPr>
              <a:xfrm>
                <a:off x="8143675" y="3164963"/>
                <a:ext cx="2765760" cy="1876664"/>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2_3">
    <p:spTree>
      <p:nvGrpSpPr>
        <p:cNvPr id="10126" name="Shape 10126"/>
        <p:cNvGrpSpPr/>
        <p:nvPr/>
      </p:nvGrpSpPr>
      <p:grpSpPr>
        <a:xfrm>
          <a:off x="0" y="0"/>
          <a:ext cx="0" cy="0"/>
          <a:chOff x="0" y="0"/>
          <a:chExt cx="0" cy="0"/>
        </a:xfrm>
      </p:grpSpPr>
      <p:sp>
        <p:nvSpPr>
          <p:cNvPr id="10127" name="Google Shape;10127;p30"/>
          <p:cNvSpPr txBox="1"/>
          <p:nvPr>
            <p:ph type="title"/>
          </p:nvPr>
        </p:nvSpPr>
        <p:spPr>
          <a:xfrm>
            <a:off x="722375" y="1559875"/>
            <a:ext cx="3849600" cy="741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6500"/>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128" name="Google Shape;10128;p30"/>
          <p:cNvSpPr txBox="1"/>
          <p:nvPr>
            <p:ph idx="1" type="subTitle"/>
          </p:nvPr>
        </p:nvSpPr>
        <p:spPr>
          <a:xfrm>
            <a:off x="722375" y="2440158"/>
            <a:ext cx="3849600" cy="101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0129" name="Google Shape;10129;p30"/>
          <p:cNvSpPr txBox="1"/>
          <p:nvPr/>
        </p:nvSpPr>
        <p:spPr>
          <a:xfrm>
            <a:off x="722375" y="3557725"/>
            <a:ext cx="3849600" cy="65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200"/>
              <a:buFont typeface="Arial"/>
              <a:buNone/>
            </a:pPr>
            <a:r>
              <a:rPr b="0" i="0" lang="en" sz="1200" u="none" cap="none" strike="noStrike">
                <a:solidFill>
                  <a:schemeClr val="dk1"/>
                </a:solidFill>
                <a:latin typeface="Montserrat"/>
                <a:ea typeface="Montserrat"/>
                <a:cs typeface="Montserrat"/>
                <a:sym typeface="Montserrat"/>
              </a:rPr>
              <a:t>CREDITS: This presentation template was created by </a:t>
            </a:r>
            <a:r>
              <a:rPr b="1" i="0" lang="en" sz="1200" u="none" cap="none" strike="noStrike">
                <a:solidFill>
                  <a:schemeClr val="hlink"/>
                </a:solidFill>
                <a:uFill>
                  <a:noFill/>
                </a:uFill>
                <a:latin typeface="Montserrat"/>
                <a:ea typeface="Montserrat"/>
                <a:cs typeface="Montserrat"/>
                <a:sym typeface="Montserrat"/>
                <a:hlinkClick r:id="rId2"/>
              </a:rPr>
              <a:t>Slidesgo</a:t>
            </a:r>
            <a:r>
              <a:rPr b="0" i="0" lang="en" sz="1200" u="none" cap="none" strike="noStrike">
                <a:solidFill>
                  <a:schemeClr val="dk1"/>
                </a:solidFill>
                <a:latin typeface="Montserrat"/>
                <a:ea typeface="Montserrat"/>
                <a:cs typeface="Montserrat"/>
                <a:sym typeface="Montserrat"/>
              </a:rPr>
              <a:t>, including icons by </a:t>
            </a:r>
            <a:r>
              <a:rPr b="1" i="0" lang="en" sz="1200" u="none" cap="none" strike="noStrike">
                <a:solidFill>
                  <a:schemeClr val="hlink"/>
                </a:solidFill>
                <a:uFill>
                  <a:noFill/>
                </a:uFill>
                <a:latin typeface="Montserrat"/>
                <a:ea typeface="Montserrat"/>
                <a:cs typeface="Montserrat"/>
                <a:sym typeface="Montserrat"/>
                <a:hlinkClick r:id="rId3"/>
              </a:rPr>
              <a:t>Flaticon</a:t>
            </a:r>
            <a:r>
              <a:rPr b="0" i="0" lang="en" sz="1200" u="none" cap="none" strike="noStrike">
                <a:solidFill>
                  <a:schemeClr val="dk1"/>
                </a:solidFill>
                <a:latin typeface="Montserrat"/>
                <a:ea typeface="Montserrat"/>
                <a:cs typeface="Montserrat"/>
                <a:sym typeface="Montserrat"/>
              </a:rPr>
              <a:t>, and infographics &amp; images by </a:t>
            </a:r>
            <a:r>
              <a:rPr b="1" i="0" lang="en" sz="1200" u="none" cap="none" strike="noStrike">
                <a:solidFill>
                  <a:schemeClr val="hlink"/>
                </a:solidFill>
                <a:uFill>
                  <a:noFill/>
                </a:uFill>
                <a:latin typeface="Montserrat"/>
                <a:ea typeface="Montserrat"/>
                <a:cs typeface="Montserrat"/>
                <a:sym typeface="Montserrat"/>
                <a:hlinkClick r:id="rId4"/>
              </a:rPr>
              <a:t>Freepik</a:t>
            </a:r>
            <a:endParaRPr b="1" i="0" sz="1200" u="none" cap="none" strike="noStrike">
              <a:solidFill>
                <a:schemeClr val="dk1"/>
              </a:solidFill>
              <a:latin typeface="Montserrat"/>
              <a:ea typeface="Montserrat"/>
              <a:cs typeface="Montserrat"/>
              <a:sym typeface="Montserrat"/>
            </a:endParaRPr>
          </a:p>
        </p:txBody>
      </p:sp>
      <p:grpSp>
        <p:nvGrpSpPr>
          <p:cNvPr id="10130" name="Google Shape;10130;p30"/>
          <p:cNvGrpSpPr/>
          <p:nvPr/>
        </p:nvGrpSpPr>
        <p:grpSpPr>
          <a:xfrm>
            <a:off x="-632425" y="-1054281"/>
            <a:ext cx="11418687" cy="6970356"/>
            <a:chOff x="-632425" y="-1054281"/>
            <a:chExt cx="11418687" cy="6970356"/>
          </a:xfrm>
        </p:grpSpPr>
        <p:sp>
          <p:nvSpPr>
            <p:cNvPr id="10131" name="Google Shape;10131;p30"/>
            <p:cNvSpPr/>
            <p:nvPr/>
          </p:nvSpPr>
          <p:spPr>
            <a:xfrm>
              <a:off x="8238739" y="-303200"/>
              <a:ext cx="2547523" cy="2617311"/>
            </a:xfrm>
            <a:custGeom>
              <a:rect b="b" l="l" r="r" t="t"/>
              <a:pathLst>
                <a:path extrusionOk="0" h="67657" w="65853">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2" name="Google Shape;10132;p30"/>
            <p:cNvSpPr/>
            <p:nvPr/>
          </p:nvSpPr>
          <p:spPr>
            <a:xfrm>
              <a:off x="-413500" y="-1054281"/>
              <a:ext cx="1866023" cy="2176754"/>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3" name="Google Shape;10133;p30"/>
            <p:cNvSpPr/>
            <p:nvPr/>
          </p:nvSpPr>
          <p:spPr>
            <a:xfrm>
              <a:off x="-632425" y="3787300"/>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26" name="Shape 1426"/>
        <p:cNvGrpSpPr/>
        <p:nvPr/>
      </p:nvGrpSpPr>
      <p:grpSpPr>
        <a:xfrm>
          <a:off x="0" y="0"/>
          <a:ext cx="0" cy="0"/>
          <a:chOff x="0" y="0"/>
          <a:chExt cx="0" cy="0"/>
        </a:xfrm>
      </p:grpSpPr>
      <p:sp>
        <p:nvSpPr>
          <p:cNvPr id="1427" name="Google Shape;1427;p4"/>
          <p:cNvSpPr txBox="1"/>
          <p:nvPr>
            <p:ph idx="1" type="body"/>
          </p:nvPr>
        </p:nvSpPr>
        <p:spPr>
          <a:xfrm>
            <a:off x="720000" y="987525"/>
            <a:ext cx="7274700" cy="3699300"/>
          </a:xfrm>
          <a:prstGeom prst="rect">
            <a:avLst/>
          </a:prstGeom>
          <a:noFill/>
          <a:ln>
            <a:noFill/>
          </a:ln>
        </p:spPr>
        <p:txBody>
          <a:bodyPr anchorCtr="0" anchor="ctr" bIns="91425" lIns="91425" spcFirstLastPara="1" rIns="91425" wrap="square" tIns="91425">
            <a:noAutofit/>
          </a:bodyPr>
          <a:lstStyle>
            <a:lvl1pPr indent="-304800" lvl="0" marL="457200" algn="l">
              <a:lnSpc>
                <a:spcPct val="100000"/>
              </a:lnSpc>
              <a:spcBef>
                <a:spcPts val="0"/>
              </a:spcBef>
              <a:spcAft>
                <a:spcPts val="0"/>
              </a:spcAft>
              <a:buClr>
                <a:schemeClr val="accent6"/>
              </a:buClr>
              <a:buSzPts val="1200"/>
              <a:buAutoNum type="arabicPeriod"/>
              <a:defRPr sz="1200"/>
            </a:lvl1pPr>
            <a:lvl2pPr indent="-304800" lvl="1" marL="914400" algn="l">
              <a:lnSpc>
                <a:spcPct val="100000"/>
              </a:lnSpc>
              <a:spcBef>
                <a:spcPts val="0"/>
              </a:spcBef>
              <a:spcAft>
                <a:spcPts val="0"/>
              </a:spcAft>
              <a:buClr>
                <a:srgbClr val="434343"/>
              </a:buClr>
              <a:buSzPts val="1200"/>
              <a:buFont typeface="Roboto Condensed Light"/>
              <a:buAutoNum type="alphaLcPeriod"/>
              <a:defRPr sz="1200"/>
            </a:lvl2pPr>
            <a:lvl3pPr indent="-304800" lvl="2" marL="1371600" algn="l">
              <a:lnSpc>
                <a:spcPct val="100000"/>
              </a:lnSpc>
              <a:spcBef>
                <a:spcPts val="0"/>
              </a:spcBef>
              <a:spcAft>
                <a:spcPts val="0"/>
              </a:spcAft>
              <a:buClr>
                <a:srgbClr val="434343"/>
              </a:buClr>
              <a:buSzPts val="1200"/>
              <a:buFont typeface="Roboto Condensed Light"/>
              <a:buAutoNum type="romanLcPeriod"/>
              <a:defRPr sz="1200"/>
            </a:lvl3pPr>
            <a:lvl4pPr indent="-304800" lvl="3" marL="1828800" algn="l">
              <a:lnSpc>
                <a:spcPct val="100000"/>
              </a:lnSpc>
              <a:spcBef>
                <a:spcPts val="0"/>
              </a:spcBef>
              <a:spcAft>
                <a:spcPts val="0"/>
              </a:spcAft>
              <a:buClr>
                <a:srgbClr val="434343"/>
              </a:buClr>
              <a:buSzPts val="1200"/>
              <a:buFont typeface="Roboto Condensed Light"/>
              <a:buAutoNum type="arabicPeriod"/>
              <a:defRPr sz="1200"/>
            </a:lvl4pPr>
            <a:lvl5pPr indent="-304800" lvl="4" marL="2286000" algn="l">
              <a:lnSpc>
                <a:spcPct val="100000"/>
              </a:lnSpc>
              <a:spcBef>
                <a:spcPts val="0"/>
              </a:spcBef>
              <a:spcAft>
                <a:spcPts val="0"/>
              </a:spcAft>
              <a:buClr>
                <a:srgbClr val="434343"/>
              </a:buClr>
              <a:buSzPts val="1200"/>
              <a:buFont typeface="Roboto Condensed Light"/>
              <a:buAutoNum type="alphaLcPeriod"/>
              <a:defRPr sz="1200"/>
            </a:lvl5pPr>
            <a:lvl6pPr indent="-304800" lvl="5" marL="2743200" algn="l">
              <a:lnSpc>
                <a:spcPct val="100000"/>
              </a:lnSpc>
              <a:spcBef>
                <a:spcPts val="0"/>
              </a:spcBef>
              <a:spcAft>
                <a:spcPts val="0"/>
              </a:spcAft>
              <a:buClr>
                <a:srgbClr val="434343"/>
              </a:buClr>
              <a:buSzPts val="1200"/>
              <a:buFont typeface="Roboto Condensed Light"/>
              <a:buAutoNum type="romanLcPeriod"/>
              <a:defRPr sz="1200"/>
            </a:lvl6pPr>
            <a:lvl7pPr indent="-304800" lvl="6" marL="3200400" algn="l">
              <a:lnSpc>
                <a:spcPct val="100000"/>
              </a:lnSpc>
              <a:spcBef>
                <a:spcPts val="0"/>
              </a:spcBef>
              <a:spcAft>
                <a:spcPts val="0"/>
              </a:spcAft>
              <a:buClr>
                <a:srgbClr val="434343"/>
              </a:buClr>
              <a:buSzPts val="1200"/>
              <a:buFont typeface="Roboto Condensed Light"/>
              <a:buAutoNum type="arabicPeriod"/>
              <a:defRPr sz="1200"/>
            </a:lvl7pPr>
            <a:lvl8pPr indent="-304800" lvl="7" marL="3657600" algn="l">
              <a:lnSpc>
                <a:spcPct val="100000"/>
              </a:lnSpc>
              <a:spcBef>
                <a:spcPts val="0"/>
              </a:spcBef>
              <a:spcAft>
                <a:spcPts val="0"/>
              </a:spcAft>
              <a:buClr>
                <a:srgbClr val="434343"/>
              </a:buClr>
              <a:buSzPts val="1200"/>
              <a:buFont typeface="Roboto Condensed Light"/>
              <a:buAutoNum type="alphaLcPeriod"/>
              <a:defRPr sz="1200"/>
            </a:lvl8pPr>
            <a:lvl9pPr indent="-304800" lvl="8" marL="4114800" algn="l">
              <a:lnSpc>
                <a:spcPct val="100000"/>
              </a:lnSpc>
              <a:spcBef>
                <a:spcPts val="0"/>
              </a:spcBef>
              <a:spcAft>
                <a:spcPts val="0"/>
              </a:spcAft>
              <a:buClr>
                <a:srgbClr val="434343"/>
              </a:buClr>
              <a:buSzPts val="1200"/>
              <a:buFont typeface="Roboto Condensed Light"/>
              <a:buAutoNum type="romanLcPeriod"/>
              <a:defRPr sz="1200"/>
            </a:lvl9pPr>
          </a:lstStyle>
          <a:p/>
        </p:txBody>
      </p:sp>
      <p:sp>
        <p:nvSpPr>
          <p:cNvPr id="1428" name="Google Shape;1428;p4"/>
          <p:cNvSpPr txBox="1"/>
          <p:nvPr>
            <p:ph type="title"/>
          </p:nvPr>
        </p:nvSpPr>
        <p:spPr>
          <a:xfrm>
            <a:off x="720000" y="311400"/>
            <a:ext cx="66966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1429" name="Google Shape;1429;p4"/>
          <p:cNvGrpSpPr/>
          <p:nvPr/>
        </p:nvGrpSpPr>
        <p:grpSpPr>
          <a:xfrm>
            <a:off x="7446500" y="-805862"/>
            <a:ext cx="3047612" cy="6979324"/>
            <a:chOff x="7446500" y="-805862"/>
            <a:chExt cx="3047612" cy="6979324"/>
          </a:xfrm>
        </p:grpSpPr>
        <p:sp>
          <p:nvSpPr>
            <p:cNvPr id="1430" name="Google Shape;1430;p4"/>
            <p:cNvSpPr/>
            <p:nvPr/>
          </p:nvSpPr>
          <p:spPr>
            <a:xfrm>
              <a:off x="7446500" y="-805862"/>
              <a:ext cx="3047612" cy="2371713"/>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4"/>
            <p:cNvSpPr/>
            <p:nvPr/>
          </p:nvSpPr>
          <p:spPr>
            <a:xfrm>
              <a:off x="7874675" y="3922175"/>
              <a:ext cx="2191259" cy="2251287"/>
            </a:xfrm>
            <a:custGeom>
              <a:rect b="b" l="l" r="r" t="t"/>
              <a:pathLst>
                <a:path extrusionOk="0" h="67657" w="65853">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4"/>
            <p:cNvSpPr/>
            <p:nvPr/>
          </p:nvSpPr>
          <p:spPr>
            <a:xfrm>
              <a:off x="8344538" y="-477175"/>
              <a:ext cx="1125525" cy="3927400"/>
            </a:xfrm>
            <a:custGeom>
              <a:rect b="b" l="l" r="r" t="t"/>
              <a:pathLst>
                <a:path extrusionOk="0" h="157096" w="45021">
                  <a:moveTo>
                    <a:pt x="39439" y="0"/>
                  </a:moveTo>
                  <a:cubicBezTo>
                    <a:pt x="32927" y="7443"/>
                    <a:pt x="3289" y="29506"/>
                    <a:pt x="365" y="44657"/>
                  </a:cubicBezTo>
                  <a:cubicBezTo>
                    <a:pt x="-2559" y="59808"/>
                    <a:pt x="20700" y="74826"/>
                    <a:pt x="21896" y="90908"/>
                  </a:cubicBezTo>
                  <a:cubicBezTo>
                    <a:pt x="23092" y="106990"/>
                    <a:pt x="3688" y="130116"/>
                    <a:pt x="7542" y="141147"/>
                  </a:cubicBezTo>
                  <a:cubicBezTo>
                    <a:pt x="11396" y="152178"/>
                    <a:pt x="38775" y="154438"/>
                    <a:pt x="45021" y="157096"/>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5">
    <p:spTree>
      <p:nvGrpSpPr>
        <p:cNvPr id="10134" name="Shape 10134"/>
        <p:cNvGrpSpPr/>
        <p:nvPr/>
      </p:nvGrpSpPr>
      <p:grpSpPr>
        <a:xfrm>
          <a:off x="0" y="0"/>
          <a:ext cx="0" cy="0"/>
          <a:chOff x="0" y="0"/>
          <a:chExt cx="0" cy="0"/>
        </a:xfrm>
      </p:grpSpPr>
      <p:grpSp>
        <p:nvGrpSpPr>
          <p:cNvPr id="10135" name="Google Shape;10135;p31"/>
          <p:cNvGrpSpPr/>
          <p:nvPr/>
        </p:nvGrpSpPr>
        <p:grpSpPr>
          <a:xfrm>
            <a:off x="-732050" y="-643476"/>
            <a:ext cx="11154583" cy="6430452"/>
            <a:chOff x="-732050" y="-643476"/>
            <a:chExt cx="11154583" cy="6430452"/>
          </a:xfrm>
        </p:grpSpPr>
        <p:sp>
          <p:nvSpPr>
            <p:cNvPr id="10136" name="Google Shape;10136;p31"/>
            <p:cNvSpPr/>
            <p:nvPr/>
          </p:nvSpPr>
          <p:spPr>
            <a:xfrm>
              <a:off x="7271750" y="3424224"/>
              <a:ext cx="2299751" cy="2362752"/>
            </a:xfrm>
            <a:custGeom>
              <a:rect b="b" l="l" r="r" t="t"/>
              <a:pathLst>
                <a:path extrusionOk="0" h="67657" w="65853">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7" name="Google Shape;10137;p31"/>
            <p:cNvSpPr/>
            <p:nvPr/>
          </p:nvSpPr>
          <p:spPr>
            <a:xfrm>
              <a:off x="7271738" y="-512576"/>
              <a:ext cx="2556984" cy="1989897"/>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8" name="Google Shape;10138;p31"/>
            <p:cNvSpPr/>
            <p:nvPr/>
          </p:nvSpPr>
          <p:spPr>
            <a:xfrm>
              <a:off x="-732050" y="3341099"/>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9" name="Google Shape;10139;p31"/>
            <p:cNvSpPr/>
            <p:nvPr/>
          </p:nvSpPr>
          <p:spPr>
            <a:xfrm>
              <a:off x="7865475" y="-643476"/>
              <a:ext cx="2557058" cy="2982860"/>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8156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0" name="Google Shape;10140;p31"/>
            <p:cNvSpPr/>
            <p:nvPr/>
          </p:nvSpPr>
          <p:spPr>
            <a:xfrm>
              <a:off x="-318525" y="3629650"/>
              <a:ext cx="3688175" cy="1634750"/>
            </a:xfrm>
            <a:custGeom>
              <a:rect b="b" l="l" r="r" t="t"/>
              <a:pathLst>
                <a:path extrusionOk="0" h="65390" w="147527">
                  <a:moveTo>
                    <a:pt x="0" y="0"/>
                  </a:moveTo>
                  <a:cubicBezTo>
                    <a:pt x="3154" y="7840"/>
                    <a:pt x="8262" y="41393"/>
                    <a:pt x="18925" y="47040"/>
                  </a:cubicBezTo>
                  <a:cubicBezTo>
                    <a:pt x="29589" y="52687"/>
                    <a:pt x="49561" y="34879"/>
                    <a:pt x="63981" y="33882"/>
                  </a:cubicBezTo>
                  <a:cubicBezTo>
                    <a:pt x="78402" y="32885"/>
                    <a:pt x="91524" y="35808"/>
                    <a:pt x="105448" y="41059"/>
                  </a:cubicBezTo>
                  <a:cubicBezTo>
                    <a:pt x="119372" y="46310"/>
                    <a:pt x="140514" y="61335"/>
                    <a:pt x="147527" y="6539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5_1">
    <p:spTree>
      <p:nvGrpSpPr>
        <p:cNvPr id="10141" name="Shape 10141"/>
        <p:cNvGrpSpPr/>
        <p:nvPr/>
      </p:nvGrpSpPr>
      <p:grpSpPr>
        <a:xfrm>
          <a:off x="0" y="0"/>
          <a:ext cx="0" cy="0"/>
          <a:chOff x="0" y="0"/>
          <a:chExt cx="0" cy="0"/>
        </a:xfrm>
      </p:grpSpPr>
      <p:grpSp>
        <p:nvGrpSpPr>
          <p:cNvPr id="10142" name="Google Shape;10142;p32"/>
          <p:cNvGrpSpPr/>
          <p:nvPr/>
        </p:nvGrpSpPr>
        <p:grpSpPr>
          <a:xfrm>
            <a:off x="-773975" y="-770577"/>
            <a:ext cx="11515028" cy="7141946"/>
            <a:chOff x="-773975" y="-770577"/>
            <a:chExt cx="11515028" cy="7141946"/>
          </a:xfrm>
        </p:grpSpPr>
        <p:grpSp>
          <p:nvGrpSpPr>
            <p:cNvPr id="10143" name="Google Shape;10143;p32"/>
            <p:cNvGrpSpPr/>
            <p:nvPr/>
          </p:nvGrpSpPr>
          <p:grpSpPr>
            <a:xfrm>
              <a:off x="6748125" y="3573825"/>
              <a:ext cx="3388973" cy="2797544"/>
              <a:chOff x="6748125" y="3573825"/>
              <a:chExt cx="3388973" cy="2797544"/>
            </a:xfrm>
          </p:grpSpPr>
          <p:sp>
            <p:nvSpPr>
              <p:cNvPr id="10144" name="Google Shape;10144;p32"/>
              <p:cNvSpPr/>
              <p:nvPr/>
            </p:nvSpPr>
            <p:spPr>
              <a:xfrm>
                <a:off x="7810725" y="3573825"/>
                <a:ext cx="2326373" cy="2128834"/>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5" name="Google Shape;10145;p32"/>
              <p:cNvSpPr/>
              <p:nvPr/>
            </p:nvSpPr>
            <p:spPr>
              <a:xfrm>
                <a:off x="6748125" y="4530629"/>
                <a:ext cx="2712817" cy="1840740"/>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46" name="Google Shape;10146;p32"/>
            <p:cNvGrpSpPr/>
            <p:nvPr/>
          </p:nvGrpSpPr>
          <p:grpSpPr>
            <a:xfrm>
              <a:off x="4830177" y="-770577"/>
              <a:ext cx="5910876" cy="1684007"/>
              <a:chOff x="4791327" y="3919371"/>
              <a:chExt cx="4838238" cy="1378413"/>
            </a:xfrm>
          </p:grpSpPr>
          <p:sp>
            <p:nvSpPr>
              <p:cNvPr id="10147" name="Google Shape;10147;p32"/>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8" name="Google Shape;10148;p32"/>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9" name="Google Shape;10149;p32"/>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0" name="Google Shape;10150;p32"/>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1" name="Google Shape;10151;p32"/>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2" name="Google Shape;10152;p32"/>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3" name="Google Shape;10153;p32"/>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4" name="Google Shape;10154;p32"/>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5" name="Google Shape;10155;p32"/>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6" name="Google Shape;10156;p32"/>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7" name="Google Shape;10157;p32"/>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8" name="Google Shape;10158;p32"/>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9" name="Google Shape;10159;p32"/>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0" name="Google Shape;10160;p32"/>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1" name="Google Shape;10161;p32"/>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2" name="Google Shape;10162;p32"/>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3" name="Google Shape;10163;p32"/>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4" name="Google Shape;10164;p32"/>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5" name="Google Shape;10165;p32"/>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6" name="Google Shape;10166;p32"/>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7" name="Google Shape;10167;p32"/>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8" name="Google Shape;10168;p32"/>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9" name="Google Shape;10169;p32"/>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0" name="Google Shape;10170;p32"/>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1" name="Google Shape;10171;p32"/>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2" name="Google Shape;10172;p32"/>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3" name="Google Shape;10173;p32"/>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4" name="Google Shape;10174;p32"/>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5" name="Google Shape;10175;p32"/>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6" name="Google Shape;10176;p32"/>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7" name="Google Shape;10177;p32"/>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8" name="Google Shape;10178;p32"/>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9" name="Google Shape;10179;p32"/>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0" name="Google Shape;10180;p32"/>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1" name="Google Shape;10181;p32"/>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2" name="Google Shape;10182;p32"/>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3" name="Google Shape;10183;p32"/>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4" name="Google Shape;10184;p32"/>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5" name="Google Shape;10185;p32"/>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6" name="Google Shape;10186;p32"/>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7" name="Google Shape;10187;p32"/>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8" name="Google Shape;10188;p32"/>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9" name="Google Shape;10189;p32"/>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0" name="Google Shape;10190;p32"/>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1" name="Google Shape;10191;p32"/>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2" name="Google Shape;10192;p32"/>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3" name="Google Shape;10193;p32"/>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4" name="Google Shape;10194;p32"/>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5" name="Google Shape;10195;p32"/>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6" name="Google Shape;10196;p32"/>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7" name="Google Shape;10197;p32"/>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8" name="Google Shape;10198;p32"/>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9" name="Google Shape;10199;p32"/>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0" name="Google Shape;10200;p32"/>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1" name="Google Shape;10201;p32"/>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2" name="Google Shape;10202;p32"/>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3" name="Google Shape;10203;p32"/>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4" name="Google Shape;10204;p32"/>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5" name="Google Shape;10205;p32"/>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6" name="Google Shape;10206;p32"/>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7" name="Google Shape;10207;p32"/>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8" name="Google Shape;10208;p32"/>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9" name="Google Shape;10209;p32"/>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0" name="Google Shape;10210;p32"/>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1" name="Google Shape;10211;p32"/>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2" name="Google Shape;10212;p32"/>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3" name="Google Shape;10213;p32"/>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4" name="Google Shape;10214;p32"/>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5" name="Google Shape;10215;p32"/>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6" name="Google Shape;10216;p32"/>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7" name="Google Shape;10217;p32"/>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8" name="Google Shape;10218;p32"/>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9" name="Google Shape;10219;p32"/>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0" name="Google Shape;10220;p32"/>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1" name="Google Shape;10221;p32"/>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2" name="Google Shape;10222;p32"/>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3" name="Google Shape;10223;p32"/>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4" name="Google Shape;10224;p32"/>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5" name="Google Shape;10225;p32"/>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6" name="Google Shape;10226;p32"/>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7" name="Google Shape;10227;p32"/>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8" name="Google Shape;10228;p32"/>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9" name="Google Shape;10229;p32"/>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0" name="Google Shape;10230;p32"/>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1" name="Google Shape;10231;p32"/>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2" name="Google Shape;10232;p32"/>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3" name="Google Shape;10233;p32"/>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4" name="Google Shape;10234;p32"/>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5" name="Google Shape;10235;p32"/>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6" name="Google Shape;10236;p32"/>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7" name="Google Shape;10237;p32"/>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8" name="Google Shape;10238;p32"/>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9" name="Google Shape;10239;p32"/>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0" name="Google Shape;10240;p32"/>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1" name="Google Shape;10241;p32"/>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2" name="Google Shape;10242;p32"/>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3" name="Google Shape;10243;p32"/>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4" name="Google Shape;10244;p32"/>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5" name="Google Shape;10245;p32"/>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6" name="Google Shape;10246;p32"/>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7" name="Google Shape;10247;p32"/>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8" name="Google Shape;10248;p32"/>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9" name="Google Shape;10249;p32"/>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0" name="Google Shape;10250;p32"/>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1" name="Google Shape;10251;p32"/>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2" name="Google Shape;10252;p32"/>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3" name="Google Shape;10253;p32"/>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4" name="Google Shape;10254;p32"/>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5" name="Google Shape;10255;p32"/>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6" name="Google Shape;10256;p32"/>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7" name="Google Shape;10257;p32"/>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8" name="Google Shape;10258;p32"/>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9" name="Google Shape;10259;p32"/>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0" name="Google Shape;10260;p32"/>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1" name="Google Shape;10261;p32"/>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2" name="Google Shape;10262;p32"/>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3" name="Google Shape;10263;p32"/>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4" name="Google Shape;10264;p32"/>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5" name="Google Shape;10265;p32"/>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6" name="Google Shape;10266;p32"/>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7" name="Google Shape;10267;p32"/>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8" name="Google Shape;10268;p32"/>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9" name="Google Shape;10269;p32"/>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0" name="Google Shape;10270;p32"/>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1" name="Google Shape;10271;p32"/>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2" name="Google Shape;10272;p32"/>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3" name="Google Shape;10273;p32"/>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4" name="Google Shape;10274;p32"/>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5" name="Google Shape;10275;p32"/>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6" name="Google Shape;10276;p32"/>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7" name="Google Shape;10277;p32"/>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8" name="Google Shape;10278;p32"/>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9" name="Google Shape;10279;p32"/>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0" name="Google Shape;10280;p32"/>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1" name="Google Shape;10281;p32"/>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2" name="Google Shape;10282;p32"/>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3" name="Google Shape;10283;p32"/>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4" name="Google Shape;10284;p32"/>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5" name="Google Shape;10285;p32"/>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6" name="Google Shape;10286;p32"/>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7" name="Google Shape;10287;p32"/>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8" name="Google Shape;10288;p32"/>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9" name="Google Shape;10289;p32"/>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0" name="Google Shape;10290;p32"/>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1" name="Google Shape;10291;p32"/>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2" name="Google Shape;10292;p32"/>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3" name="Google Shape;10293;p32"/>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4" name="Google Shape;10294;p32"/>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5" name="Google Shape;10295;p32"/>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6" name="Google Shape;10296;p32"/>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7" name="Google Shape;10297;p32"/>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8" name="Google Shape;10298;p32"/>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9" name="Google Shape;10299;p32"/>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0" name="Google Shape;10300;p32"/>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1" name="Google Shape;10301;p32"/>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2" name="Google Shape;10302;p32"/>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3" name="Google Shape;10303;p32"/>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4" name="Google Shape;10304;p32"/>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5" name="Google Shape;10305;p32"/>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6" name="Google Shape;10306;p32"/>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7" name="Google Shape;10307;p32"/>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8" name="Google Shape;10308;p32"/>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9" name="Google Shape;10309;p32"/>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0" name="Google Shape;10310;p32"/>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1" name="Google Shape;10311;p32"/>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2" name="Google Shape;10312;p32"/>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3" name="Google Shape;10313;p32"/>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4" name="Google Shape;10314;p32"/>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5" name="Google Shape;10315;p32"/>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6" name="Google Shape;10316;p32"/>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7" name="Google Shape;10317;p32"/>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8" name="Google Shape;10318;p32"/>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9" name="Google Shape;10319;p32"/>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0" name="Google Shape;10320;p32"/>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1" name="Google Shape;10321;p32"/>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2" name="Google Shape;10322;p32"/>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3" name="Google Shape;10323;p32"/>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4" name="Google Shape;10324;p32"/>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5" name="Google Shape;10325;p32"/>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6" name="Google Shape;10326;p32"/>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7" name="Google Shape;10327;p32"/>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8" name="Google Shape;10328;p32"/>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9" name="Google Shape;10329;p32"/>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0" name="Google Shape;10330;p32"/>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1" name="Google Shape;10331;p32"/>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2" name="Google Shape;10332;p32"/>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3" name="Google Shape;10333;p32"/>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4" name="Google Shape;10334;p32"/>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5" name="Google Shape;10335;p32"/>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6" name="Google Shape;10336;p32"/>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7" name="Google Shape;10337;p32"/>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8" name="Google Shape;10338;p32"/>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9" name="Google Shape;10339;p32"/>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0" name="Google Shape;10340;p32"/>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1" name="Google Shape;10341;p32"/>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2" name="Google Shape;10342;p32"/>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3" name="Google Shape;10343;p32"/>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4" name="Google Shape;10344;p32"/>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5" name="Google Shape;10345;p32"/>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6" name="Google Shape;10346;p32"/>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7" name="Google Shape;10347;p32"/>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8" name="Google Shape;10348;p32"/>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9" name="Google Shape;10349;p32"/>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0" name="Google Shape;10350;p32"/>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1" name="Google Shape;10351;p32"/>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2" name="Google Shape;10352;p32"/>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3" name="Google Shape;10353;p32"/>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4" name="Google Shape;10354;p32"/>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5" name="Google Shape;10355;p32"/>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6" name="Google Shape;10356;p32"/>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7" name="Google Shape;10357;p32"/>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8" name="Google Shape;10358;p32"/>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9" name="Google Shape;10359;p32"/>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0" name="Google Shape;10360;p32"/>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1" name="Google Shape;10361;p32"/>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2" name="Google Shape;10362;p32"/>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3" name="Google Shape;10363;p32"/>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4" name="Google Shape;10364;p32"/>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5" name="Google Shape;10365;p32"/>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6" name="Google Shape;10366;p32"/>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7" name="Google Shape;10367;p32"/>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8" name="Google Shape;10368;p32"/>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9" name="Google Shape;10369;p32"/>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0" name="Google Shape;10370;p32"/>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1" name="Google Shape;10371;p32"/>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2" name="Google Shape;10372;p32"/>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3" name="Google Shape;10373;p32"/>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4" name="Google Shape;10374;p32"/>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5" name="Google Shape;10375;p32"/>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6" name="Google Shape;10376;p32"/>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7" name="Google Shape;10377;p32"/>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8" name="Google Shape;10378;p32"/>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9" name="Google Shape;10379;p32"/>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0" name="Google Shape;10380;p32"/>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1" name="Google Shape;10381;p32"/>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2" name="Google Shape;10382;p32"/>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3" name="Google Shape;10383;p32"/>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4" name="Google Shape;10384;p32"/>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5" name="Google Shape;10385;p32"/>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6" name="Google Shape;10386;p32"/>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7" name="Google Shape;10387;p32"/>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8" name="Google Shape;10388;p32"/>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9" name="Google Shape;10389;p32"/>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0" name="Google Shape;10390;p32"/>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1" name="Google Shape;10391;p32"/>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2" name="Google Shape;10392;p32"/>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3" name="Google Shape;10393;p32"/>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4" name="Google Shape;10394;p32"/>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5" name="Google Shape;10395;p32"/>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6" name="Google Shape;10396;p32"/>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7" name="Google Shape;10397;p32"/>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8" name="Google Shape;10398;p32"/>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9" name="Google Shape;10399;p32"/>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0" name="Google Shape;10400;p32"/>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1" name="Google Shape;10401;p32"/>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2" name="Google Shape;10402;p32"/>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3" name="Google Shape;10403;p32"/>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4" name="Google Shape;10404;p32"/>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5" name="Google Shape;10405;p32"/>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6" name="Google Shape;10406;p32"/>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7" name="Google Shape;10407;p32"/>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8" name="Google Shape;10408;p32"/>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9" name="Google Shape;10409;p32"/>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0" name="Google Shape;10410;p32"/>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1" name="Google Shape;10411;p32"/>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2" name="Google Shape;10412;p32"/>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3" name="Google Shape;10413;p32"/>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4" name="Google Shape;10414;p32"/>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5" name="Google Shape;10415;p32"/>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6" name="Google Shape;10416;p32"/>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7" name="Google Shape;10417;p32"/>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8" name="Google Shape;10418;p32"/>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9" name="Google Shape;10419;p32"/>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0" name="Google Shape;10420;p32"/>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1" name="Google Shape;10421;p32"/>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2" name="Google Shape;10422;p32"/>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3" name="Google Shape;10423;p32"/>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4" name="Google Shape;10424;p32"/>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5" name="Google Shape;10425;p32"/>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6" name="Google Shape;10426;p32"/>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7" name="Google Shape;10427;p32"/>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8" name="Google Shape;10428;p32"/>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9" name="Google Shape;10429;p32"/>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0" name="Google Shape;10430;p32"/>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1" name="Google Shape;10431;p32"/>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2" name="Google Shape;10432;p32"/>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3" name="Google Shape;10433;p32"/>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4" name="Google Shape;10434;p32"/>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5" name="Google Shape;10435;p32"/>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6" name="Google Shape;10436;p32"/>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7" name="Google Shape;10437;p32"/>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8" name="Google Shape;10438;p32"/>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9" name="Google Shape;10439;p32"/>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0" name="Google Shape;10440;p32"/>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1" name="Google Shape;10441;p32"/>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2" name="Google Shape;10442;p32"/>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3" name="Google Shape;10443;p32"/>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4" name="Google Shape;10444;p32"/>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5" name="Google Shape;10445;p32"/>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6" name="Google Shape;10446;p32"/>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7" name="Google Shape;10447;p32"/>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8" name="Google Shape;10448;p32"/>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9" name="Google Shape;10449;p32"/>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0" name="Google Shape;10450;p32"/>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1" name="Google Shape;10451;p32"/>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2" name="Google Shape;10452;p32"/>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3" name="Google Shape;10453;p32"/>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4" name="Google Shape;10454;p32"/>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5" name="Google Shape;10455;p32"/>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6" name="Google Shape;10456;p32"/>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7" name="Google Shape;10457;p32"/>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8" name="Google Shape;10458;p32"/>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9" name="Google Shape;10459;p32"/>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0" name="Google Shape;10460;p32"/>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1" name="Google Shape;10461;p32"/>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2" name="Google Shape;10462;p32"/>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3" name="Google Shape;10463;p32"/>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4" name="Google Shape;10464;p32"/>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5" name="Google Shape;10465;p32"/>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6" name="Google Shape;10466;p32"/>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7" name="Google Shape;10467;p32"/>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8" name="Google Shape;10468;p32"/>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9" name="Google Shape;10469;p32"/>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0" name="Google Shape;10470;p32"/>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1" name="Google Shape;10471;p32"/>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2" name="Google Shape;10472;p32"/>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3" name="Google Shape;10473;p32"/>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4" name="Google Shape;10474;p32"/>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5" name="Google Shape;10475;p32"/>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6" name="Google Shape;10476;p32"/>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7" name="Google Shape;10477;p32"/>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8" name="Google Shape;10478;p32"/>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9" name="Google Shape;10479;p32"/>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0" name="Google Shape;10480;p32"/>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1" name="Google Shape;10481;p32"/>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2" name="Google Shape;10482;p32"/>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3" name="Google Shape;10483;p32"/>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4" name="Google Shape;10484;p32"/>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5" name="Google Shape;10485;p32"/>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6" name="Google Shape;10486;p32"/>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7" name="Google Shape;10487;p32"/>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8" name="Google Shape;10488;p32"/>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9" name="Google Shape;10489;p32"/>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0" name="Google Shape;10490;p32"/>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1" name="Google Shape;10491;p32"/>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2" name="Google Shape;10492;p32"/>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3" name="Google Shape;10493;p32"/>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4" name="Google Shape;10494;p32"/>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5" name="Google Shape;10495;p32"/>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6" name="Google Shape;10496;p32"/>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7" name="Google Shape;10497;p32"/>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8" name="Google Shape;10498;p32"/>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9" name="Google Shape;10499;p32"/>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0" name="Google Shape;10500;p32"/>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1" name="Google Shape;10501;p32"/>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2" name="Google Shape;10502;p32"/>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3" name="Google Shape;10503;p32"/>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4" name="Google Shape;10504;p32"/>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5" name="Google Shape;10505;p32"/>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6" name="Google Shape;10506;p32"/>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7" name="Google Shape;10507;p32"/>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8" name="Google Shape;10508;p32"/>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9" name="Google Shape;10509;p32"/>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0" name="Google Shape;10510;p32"/>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1" name="Google Shape;10511;p32"/>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2" name="Google Shape;10512;p32"/>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3" name="Google Shape;10513;p32"/>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4" name="Google Shape;10514;p32"/>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5" name="Google Shape;10515;p32"/>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6" name="Google Shape;10516;p32"/>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7" name="Google Shape;10517;p32"/>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8" name="Google Shape;10518;p32"/>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9" name="Google Shape;10519;p32"/>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0" name="Google Shape;10520;p32"/>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1" name="Google Shape;10521;p32"/>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2" name="Google Shape;10522;p32"/>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3" name="Google Shape;10523;p32"/>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4" name="Google Shape;10524;p32"/>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5" name="Google Shape;10525;p32"/>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6" name="Google Shape;10526;p32"/>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7" name="Google Shape;10527;p32"/>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8" name="Google Shape;10528;p32"/>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9" name="Google Shape;10529;p32"/>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0" name="Google Shape;10530;p32"/>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1" name="Google Shape;10531;p32"/>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2" name="Google Shape;10532;p32"/>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3" name="Google Shape;10533;p32"/>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4" name="Google Shape;10534;p32"/>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5" name="Google Shape;10535;p32"/>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6" name="Google Shape;10536;p32"/>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7" name="Google Shape;10537;p32"/>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8" name="Google Shape;10538;p32"/>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9" name="Google Shape;10539;p32"/>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0" name="Google Shape;10540;p32"/>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1" name="Google Shape;10541;p32"/>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2" name="Google Shape;10542;p32"/>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3" name="Google Shape;10543;p32"/>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4" name="Google Shape;10544;p32"/>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5" name="Google Shape;10545;p32"/>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6" name="Google Shape;10546;p32"/>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7" name="Google Shape;10547;p32"/>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8" name="Google Shape;10548;p32"/>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9" name="Google Shape;10549;p32"/>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0" name="Google Shape;10550;p32"/>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1" name="Google Shape;10551;p32"/>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2" name="Google Shape;10552;p32"/>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3" name="Google Shape;10553;p32"/>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4" name="Google Shape;10554;p32"/>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5" name="Google Shape;10555;p32"/>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6" name="Google Shape;10556;p32"/>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7" name="Google Shape;10557;p32"/>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8" name="Google Shape;10558;p32"/>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9" name="Google Shape;10559;p32"/>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0" name="Google Shape;10560;p32"/>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1" name="Google Shape;10561;p32"/>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2" name="Google Shape;10562;p32"/>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3" name="Google Shape;10563;p32"/>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4" name="Google Shape;10564;p32"/>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5" name="Google Shape;10565;p32"/>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6" name="Google Shape;10566;p32"/>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7" name="Google Shape;10567;p32"/>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8" name="Google Shape;10568;p32"/>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9" name="Google Shape;10569;p32"/>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0" name="Google Shape;10570;p32"/>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1" name="Google Shape;10571;p32"/>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2" name="Google Shape;10572;p32"/>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3" name="Google Shape;10573;p32"/>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4" name="Google Shape;10574;p32"/>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5" name="Google Shape;10575;p32"/>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6" name="Google Shape;10576;p32"/>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7" name="Google Shape;10577;p32"/>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8" name="Google Shape;10578;p32"/>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9" name="Google Shape;10579;p32"/>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0" name="Google Shape;10580;p32"/>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1" name="Google Shape;10581;p32"/>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2" name="Google Shape;10582;p32"/>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3" name="Google Shape;10583;p32"/>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4" name="Google Shape;10584;p32"/>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5" name="Google Shape;10585;p32"/>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6" name="Google Shape;10586;p32"/>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7" name="Google Shape;10587;p32"/>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8" name="Google Shape;10588;p32"/>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9" name="Google Shape;10589;p32"/>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0" name="Google Shape;10590;p32"/>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1" name="Google Shape;10591;p32"/>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2" name="Google Shape;10592;p32"/>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3" name="Google Shape;10593;p32"/>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4" name="Google Shape;10594;p32"/>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5" name="Google Shape;10595;p32"/>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6" name="Google Shape;10596;p32"/>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7" name="Google Shape;10597;p32"/>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8" name="Google Shape;10598;p32"/>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9" name="Google Shape;10599;p32"/>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0" name="Google Shape;10600;p32"/>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1" name="Google Shape;10601;p32"/>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2" name="Google Shape;10602;p32"/>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3" name="Google Shape;10603;p32"/>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4" name="Google Shape;10604;p32"/>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5" name="Google Shape;10605;p32"/>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6" name="Google Shape;10606;p32"/>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7" name="Google Shape;10607;p32"/>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8" name="Google Shape;10608;p32"/>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9" name="Google Shape;10609;p32"/>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0" name="Google Shape;10610;p32"/>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1" name="Google Shape;10611;p32"/>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2" name="Google Shape;10612;p32"/>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3" name="Google Shape;10613;p32"/>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4" name="Google Shape;10614;p32"/>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5" name="Google Shape;10615;p32"/>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6" name="Google Shape;10616;p32"/>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7" name="Google Shape;10617;p32"/>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8" name="Google Shape;10618;p32"/>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9" name="Google Shape;10619;p32"/>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0" name="Google Shape;10620;p32"/>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1" name="Google Shape;10621;p32"/>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2" name="Google Shape;10622;p32"/>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3" name="Google Shape;10623;p32"/>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4" name="Google Shape;10624;p32"/>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5" name="Google Shape;10625;p32"/>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6" name="Google Shape;10626;p32"/>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7" name="Google Shape;10627;p32"/>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8" name="Google Shape;10628;p32"/>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9" name="Google Shape;10629;p32"/>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0" name="Google Shape;10630;p32"/>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1" name="Google Shape;10631;p32"/>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2" name="Google Shape;10632;p32"/>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3" name="Google Shape;10633;p32"/>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4" name="Google Shape;10634;p32"/>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5" name="Google Shape;10635;p32"/>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6" name="Google Shape;10636;p32"/>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7" name="Google Shape;10637;p32"/>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8" name="Google Shape;10638;p32"/>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9" name="Google Shape;10639;p32"/>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0" name="Google Shape;10640;p32"/>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1" name="Google Shape;10641;p32"/>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2" name="Google Shape;10642;p32"/>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3" name="Google Shape;10643;p32"/>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4" name="Google Shape;10644;p32"/>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5" name="Google Shape;10645;p32"/>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6" name="Google Shape;10646;p32"/>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7" name="Google Shape;10647;p32"/>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8" name="Google Shape;10648;p32"/>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9" name="Google Shape;10649;p32"/>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0" name="Google Shape;10650;p32"/>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1" name="Google Shape;10651;p32"/>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2" name="Google Shape;10652;p32"/>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3" name="Google Shape;10653;p32"/>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4" name="Google Shape;10654;p32"/>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5" name="Google Shape;10655;p32"/>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6" name="Google Shape;10656;p32"/>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7" name="Google Shape;10657;p32"/>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8" name="Google Shape;10658;p32"/>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9" name="Google Shape;10659;p32"/>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0" name="Google Shape;10660;p32"/>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1" name="Google Shape;10661;p32"/>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2" name="Google Shape;10662;p32"/>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3" name="Google Shape;10663;p32"/>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4" name="Google Shape;10664;p32"/>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5" name="Google Shape;10665;p32"/>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6" name="Google Shape;10666;p32"/>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7" name="Google Shape;10667;p32"/>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8" name="Google Shape;10668;p32"/>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9" name="Google Shape;10669;p32"/>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0" name="Google Shape;10670;p32"/>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1" name="Google Shape;10671;p32"/>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2" name="Google Shape;10672;p32"/>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3" name="Google Shape;10673;p32"/>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4" name="Google Shape;10674;p32"/>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5" name="Google Shape;10675;p32"/>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6" name="Google Shape;10676;p32"/>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7" name="Google Shape;10677;p32"/>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8" name="Google Shape;10678;p32"/>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9" name="Google Shape;10679;p32"/>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0" name="Google Shape;10680;p32"/>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1" name="Google Shape;10681;p32"/>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2" name="Google Shape;10682;p32"/>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3" name="Google Shape;10683;p32"/>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4" name="Google Shape;10684;p32"/>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5" name="Google Shape;10685;p32"/>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6" name="Google Shape;10686;p32"/>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7" name="Google Shape;10687;p32"/>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8" name="Google Shape;10688;p32"/>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9" name="Google Shape;10689;p32"/>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0" name="Google Shape;10690;p32"/>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1" name="Google Shape;10691;p32"/>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2" name="Google Shape;10692;p32"/>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3" name="Google Shape;10693;p32"/>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4" name="Google Shape;10694;p32"/>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5" name="Google Shape;10695;p32"/>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6" name="Google Shape;10696;p32"/>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7" name="Google Shape;10697;p32"/>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8" name="Google Shape;10698;p32"/>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9" name="Google Shape;10699;p32"/>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0" name="Google Shape;10700;p32"/>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1" name="Google Shape;10701;p32"/>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2" name="Google Shape;10702;p32"/>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3" name="Google Shape;10703;p32"/>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4" name="Google Shape;10704;p32"/>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5" name="Google Shape;10705;p32"/>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6" name="Google Shape;10706;p32"/>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7" name="Google Shape;10707;p32"/>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8" name="Google Shape;10708;p32"/>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9" name="Google Shape;10709;p32"/>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0" name="Google Shape;10710;p32"/>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1" name="Google Shape;10711;p32"/>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2" name="Google Shape;10712;p32"/>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3" name="Google Shape;10713;p32"/>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4" name="Google Shape;10714;p32"/>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5" name="Google Shape;10715;p32"/>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6" name="Google Shape;10716;p32"/>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7" name="Google Shape;10717;p32"/>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8" name="Google Shape;10718;p32"/>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9" name="Google Shape;10719;p32"/>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0" name="Google Shape;10720;p32"/>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1" name="Google Shape;10721;p32"/>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2" name="Google Shape;10722;p32"/>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3" name="Google Shape;10723;p32"/>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4" name="Google Shape;10724;p32"/>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5" name="Google Shape;10725;p32"/>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6" name="Google Shape;10726;p32"/>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7" name="Google Shape;10727;p32"/>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8" name="Google Shape;10728;p32"/>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9" name="Google Shape;10729;p32"/>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0" name="Google Shape;10730;p32"/>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1" name="Google Shape;10731;p32"/>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2" name="Google Shape;10732;p32"/>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3" name="Google Shape;10733;p32"/>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4" name="Google Shape;10734;p32"/>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5" name="Google Shape;10735;p32"/>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6" name="Google Shape;10736;p32"/>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7" name="Google Shape;10737;p32"/>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8" name="Google Shape;10738;p32"/>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9" name="Google Shape;10739;p32"/>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0" name="Google Shape;10740;p32"/>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1" name="Google Shape;10741;p32"/>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2" name="Google Shape;10742;p32"/>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3" name="Google Shape;10743;p32"/>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4" name="Google Shape;10744;p32"/>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5" name="Google Shape;10745;p32"/>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6" name="Google Shape;10746;p32"/>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7" name="Google Shape;10747;p32"/>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8" name="Google Shape;10748;p32"/>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9" name="Google Shape;10749;p32"/>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0" name="Google Shape;10750;p32"/>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1" name="Google Shape;10751;p32"/>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2" name="Google Shape;10752;p32"/>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3" name="Google Shape;10753;p32"/>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4" name="Google Shape;10754;p32"/>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5" name="Google Shape;10755;p32"/>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6" name="Google Shape;10756;p32"/>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7" name="Google Shape;10757;p32"/>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8" name="Google Shape;10758;p32"/>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9" name="Google Shape;10759;p32"/>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0" name="Google Shape;10760;p32"/>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1" name="Google Shape;10761;p32"/>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2" name="Google Shape;10762;p32"/>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3" name="Google Shape;10763;p32"/>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4" name="Google Shape;10764;p32"/>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5" name="Google Shape;10765;p32"/>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6" name="Google Shape;10766;p32"/>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7" name="Google Shape;10767;p32"/>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8" name="Google Shape;10768;p32"/>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9" name="Google Shape;10769;p32"/>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0" name="Google Shape;10770;p32"/>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1" name="Google Shape;10771;p32"/>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2" name="Google Shape;10772;p32"/>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3" name="Google Shape;10773;p32"/>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4" name="Google Shape;10774;p32"/>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5" name="Google Shape;10775;p32"/>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6" name="Google Shape;10776;p32"/>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7" name="Google Shape;10777;p32"/>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8" name="Google Shape;10778;p32"/>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9" name="Google Shape;10779;p32"/>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0" name="Google Shape;10780;p32"/>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1" name="Google Shape;10781;p32"/>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2" name="Google Shape;10782;p32"/>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3" name="Google Shape;10783;p32"/>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4" name="Google Shape;10784;p32"/>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5" name="Google Shape;10785;p32"/>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6" name="Google Shape;10786;p32"/>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7" name="Google Shape;10787;p32"/>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8" name="Google Shape;10788;p32"/>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9" name="Google Shape;10789;p32"/>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0" name="Google Shape;10790;p32"/>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1" name="Google Shape;10791;p32"/>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2" name="Google Shape;10792;p32"/>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3" name="Google Shape;10793;p32"/>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4" name="Google Shape;10794;p32"/>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5" name="Google Shape;10795;p32"/>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6" name="Google Shape;10796;p32"/>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7" name="Google Shape;10797;p32"/>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8" name="Google Shape;10798;p32"/>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9" name="Google Shape;10799;p32"/>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0" name="Google Shape;10800;p32"/>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1" name="Google Shape;10801;p32"/>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2" name="Google Shape;10802;p32"/>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3" name="Google Shape;10803;p32"/>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4" name="Google Shape;10804;p32"/>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5" name="Google Shape;10805;p32"/>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6" name="Google Shape;10806;p32"/>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7" name="Google Shape;10807;p32"/>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8" name="Google Shape;10808;p32"/>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9" name="Google Shape;10809;p32"/>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0" name="Google Shape;10810;p32"/>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1" name="Google Shape;10811;p32"/>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2" name="Google Shape;10812;p32"/>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3" name="Google Shape;10813;p32"/>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4" name="Google Shape;10814;p32"/>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5" name="Google Shape;10815;p32"/>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6" name="Google Shape;10816;p32"/>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7" name="Google Shape;10817;p32"/>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8" name="Google Shape;10818;p32"/>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9" name="Google Shape;10819;p32"/>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0" name="Google Shape;10820;p32"/>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1" name="Google Shape;10821;p32"/>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2" name="Google Shape;10822;p32"/>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3" name="Google Shape;10823;p32"/>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4" name="Google Shape;10824;p32"/>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5" name="Google Shape;10825;p32"/>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6" name="Google Shape;10826;p32"/>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7" name="Google Shape;10827;p32"/>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8" name="Google Shape;10828;p32"/>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9" name="Google Shape;10829;p32"/>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0" name="Google Shape;10830;p32"/>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1" name="Google Shape;10831;p32"/>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2" name="Google Shape;10832;p32"/>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3" name="Google Shape;10833;p32"/>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4" name="Google Shape;10834;p32"/>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5" name="Google Shape;10835;p32"/>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6" name="Google Shape;10836;p32"/>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7" name="Google Shape;10837;p32"/>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8" name="Google Shape;10838;p32"/>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9" name="Google Shape;10839;p32"/>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0" name="Google Shape;10840;p32"/>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1" name="Google Shape;10841;p32"/>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2" name="Google Shape;10842;p32"/>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3" name="Google Shape;10843;p32"/>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4" name="Google Shape;10844;p32"/>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5" name="Google Shape;10845;p32"/>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6" name="Google Shape;10846;p32"/>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47" name="Google Shape;10847;p32"/>
            <p:cNvGrpSpPr/>
            <p:nvPr/>
          </p:nvGrpSpPr>
          <p:grpSpPr>
            <a:xfrm>
              <a:off x="-773975" y="3668825"/>
              <a:ext cx="4263250" cy="2128775"/>
              <a:chOff x="-773975" y="3668825"/>
              <a:chExt cx="4263250" cy="2128775"/>
            </a:xfrm>
          </p:grpSpPr>
          <p:sp>
            <p:nvSpPr>
              <p:cNvPr id="10848" name="Google Shape;10848;p32"/>
              <p:cNvSpPr/>
              <p:nvPr/>
            </p:nvSpPr>
            <p:spPr>
              <a:xfrm>
                <a:off x="359125" y="4506306"/>
                <a:ext cx="3130150" cy="1097025"/>
              </a:xfrm>
              <a:custGeom>
                <a:rect b="b" l="l" r="r" t="t"/>
                <a:pathLst>
                  <a:path extrusionOk="0" h="43881" w="125206">
                    <a:moveTo>
                      <a:pt x="0" y="27213"/>
                    </a:moveTo>
                    <a:cubicBezTo>
                      <a:pt x="4718" y="23758"/>
                      <a:pt x="17477" y="8939"/>
                      <a:pt x="28309" y="6480"/>
                    </a:cubicBezTo>
                    <a:cubicBezTo>
                      <a:pt x="39141" y="4021"/>
                      <a:pt x="53494" y="13536"/>
                      <a:pt x="64992" y="12460"/>
                    </a:cubicBezTo>
                    <a:cubicBezTo>
                      <a:pt x="76490" y="11384"/>
                      <a:pt x="87992" y="354"/>
                      <a:pt x="97295" y="22"/>
                    </a:cubicBezTo>
                    <a:cubicBezTo>
                      <a:pt x="106598" y="-310"/>
                      <a:pt x="116160" y="3157"/>
                      <a:pt x="120812" y="10467"/>
                    </a:cubicBezTo>
                    <a:cubicBezTo>
                      <a:pt x="125464" y="17777"/>
                      <a:pt x="124474" y="38312"/>
                      <a:pt x="125206" y="43881"/>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32"/>
              <p:cNvSpPr/>
              <p:nvPr/>
            </p:nvSpPr>
            <p:spPr>
              <a:xfrm>
                <a:off x="-773975" y="3668825"/>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2_1">
    <p:spTree>
      <p:nvGrpSpPr>
        <p:cNvPr id="1433" name="Shape 1433"/>
        <p:cNvGrpSpPr/>
        <p:nvPr/>
      </p:nvGrpSpPr>
      <p:grpSpPr>
        <a:xfrm>
          <a:off x="0" y="0"/>
          <a:ext cx="0" cy="0"/>
          <a:chOff x="0" y="0"/>
          <a:chExt cx="0" cy="0"/>
        </a:xfrm>
      </p:grpSpPr>
      <p:sp>
        <p:nvSpPr>
          <p:cNvPr id="1434" name="Google Shape;1434;p5"/>
          <p:cNvSpPr txBox="1"/>
          <p:nvPr>
            <p:ph type="title"/>
          </p:nvPr>
        </p:nvSpPr>
        <p:spPr>
          <a:xfrm>
            <a:off x="1152987" y="2309025"/>
            <a:ext cx="4239300" cy="14508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7000"/>
              <a:buNone/>
              <a:defRPr sz="65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435" name="Google Shape;1435;p5"/>
          <p:cNvSpPr txBox="1"/>
          <p:nvPr>
            <p:ph idx="2" type="title"/>
          </p:nvPr>
        </p:nvSpPr>
        <p:spPr>
          <a:xfrm>
            <a:off x="2616087" y="840812"/>
            <a:ext cx="1313100" cy="92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6500">
                <a:solidFill>
                  <a:schemeClr val="dk1"/>
                </a:solidFill>
              </a:defRPr>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436" name="Google Shape;1436;p5"/>
          <p:cNvSpPr txBox="1"/>
          <p:nvPr>
            <p:ph idx="1" type="subTitle"/>
          </p:nvPr>
        </p:nvSpPr>
        <p:spPr>
          <a:xfrm>
            <a:off x="1547187" y="3844786"/>
            <a:ext cx="3450900" cy="6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800"/>
            </a:lvl2pPr>
            <a:lvl3pPr lvl="2" algn="ctr">
              <a:lnSpc>
                <a:spcPct val="100000"/>
              </a:lnSpc>
              <a:spcBef>
                <a:spcPts val="0"/>
              </a:spcBef>
              <a:spcAft>
                <a:spcPts val="0"/>
              </a:spcAft>
              <a:buSzPts val="1600"/>
              <a:buNone/>
              <a:defRPr sz="1800"/>
            </a:lvl3pPr>
            <a:lvl4pPr lvl="3" algn="ctr">
              <a:lnSpc>
                <a:spcPct val="100000"/>
              </a:lnSpc>
              <a:spcBef>
                <a:spcPts val="0"/>
              </a:spcBef>
              <a:spcAft>
                <a:spcPts val="0"/>
              </a:spcAft>
              <a:buSzPts val="1600"/>
              <a:buNone/>
              <a:defRPr sz="1800"/>
            </a:lvl4pPr>
            <a:lvl5pPr lvl="4" algn="ctr">
              <a:lnSpc>
                <a:spcPct val="100000"/>
              </a:lnSpc>
              <a:spcBef>
                <a:spcPts val="0"/>
              </a:spcBef>
              <a:spcAft>
                <a:spcPts val="0"/>
              </a:spcAft>
              <a:buSzPts val="1600"/>
              <a:buNone/>
              <a:defRPr sz="1800"/>
            </a:lvl5pPr>
            <a:lvl6pPr lvl="5" algn="ctr">
              <a:lnSpc>
                <a:spcPct val="100000"/>
              </a:lnSpc>
              <a:spcBef>
                <a:spcPts val="0"/>
              </a:spcBef>
              <a:spcAft>
                <a:spcPts val="0"/>
              </a:spcAft>
              <a:buSzPts val="1600"/>
              <a:buNone/>
              <a:defRPr sz="1800"/>
            </a:lvl6pPr>
            <a:lvl7pPr lvl="6" algn="ctr">
              <a:lnSpc>
                <a:spcPct val="100000"/>
              </a:lnSpc>
              <a:spcBef>
                <a:spcPts val="0"/>
              </a:spcBef>
              <a:spcAft>
                <a:spcPts val="0"/>
              </a:spcAft>
              <a:buSzPts val="1600"/>
              <a:buNone/>
              <a:defRPr sz="1800"/>
            </a:lvl7pPr>
            <a:lvl8pPr lvl="7" algn="ctr">
              <a:lnSpc>
                <a:spcPct val="100000"/>
              </a:lnSpc>
              <a:spcBef>
                <a:spcPts val="0"/>
              </a:spcBef>
              <a:spcAft>
                <a:spcPts val="0"/>
              </a:spcAft>
              <a:buSzPts val="1600"/>
              <a:buNone/>
              <a:defRPr sz="1800"/>
            </a:lvl8pPr>
            <a:lvl9pPr lvl="8" algn="ctr">
              <a:lnSpc>
                <a:spcPct val="100000"/>
              </a:lnSpc>
              <a:spcBef>
                <a:spcPts val="0"/>
              </a:spcBef>
              <a:spcAft>
                <a:spcPts val="0"/>
              </a:spcAft>
              <a:buSzPts val="1600"/>
              <a:buNone/>
              <a:defRPr sz="1800"/>
            </a:lvl9pPr>
          </a:lstStyle>
          <a:p/>
        </p:txBody>
      </p:sp>
      <p:grpSp>
        <p:nvGrpSpPr>
          <p:cNvPr id="1437" name="Google Shape;1437;p5"/>
          <p:cNvGrpSpPr/>
          <p:nvPr/>
        </p:nvGrpSpPr>
        <p:grpSpPr>
          <a:xfrm>
            <a:off x="-958721" y="-302502"/>
            <a:ext cx="8215896" cy="6636607"/>
            <a:chOff x="-958721" y="-302502"/>
            <a:chExt cx="8215896" cy="6636607"/>
          </a:xfrm>
        </p:grpSpPr>
        <p:grpSp>
          <p:nvGrpSpPr>
            <p:cNvPr id="1438" name="Google Shape;1438;p5"/>
            <p:cNvGrpSpPr/>
            <p:nvPr/>
          </p:nvGrpSpPr>
          <p:grpSpPr>
            <a:xfrm>
              <a:off x="-958721" y="-302502"/>
              <a:ext cx="5910875" cy="1684007"/>
              <a:chOff x="4791002" y="3919198"/>
              <a:chExt cx="5910875" cy="1684007"/>
            </a:xfrm>
          </p:grpSpPr>
          <p:sp>
            <p:nvSpPr>
              <p:cNvPr id="1439" name="Google Shape;1439;p5"/>
              <p:cNvSpPr/>
              <p:nvPr/>
            </p:nvSpPr>
            <p:spPr>
              <a:xfrm rot="10800000">
                <a:off x="8278211" y="3919198"/>
                <a:ext cx="4610" cy="4610"/>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5"/>
              <p:cNvSpPr/>
              <p:nvPr/>
            </p:nvSpPr>
            <p:spPr>
              <a:xfrm rot="10800000">
                <a:off x="8396601" y="3922868"/>
                <a:ext cx="3670" cy="3670"/>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5"/>
              <p:cNvSpPr/>
              <p:nvPr/>
            </p:nvSpPr>
            <p:spPr>
              <a:xfrm rot="10800000">
                <a:off x="8160492" y="3922287"/>
                <a:ext cx="6445" cy="4252"/>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5"/>
              <p:cNvSpPr/>
              <p:nvPr/>
            </p:nvSpPr>
            <p:spPr>
              <a:xfrm rot="10800000">
                <a:off x="8042326" y="3926494"/>
                <a:ext cx="7296" cy="7341"/>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5"/>
              <p:cNvSpPr/>
              <p:nvPr/>
            </p:nvSpPr>
            <p:spPr>
              <a:xfrm rot="10800000">
                <a:off x="8514096" y="3932895"/>
                <a:ext cx="1880" cy="1835"/>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5"/>
              <p:cNvSpPr/>
              <p:nvPr/>
            </p:nvSpPr>
            <p:spPr>
              <a:xfrm rot="10800000">
                <a:off x="7924831" y="3939877"/>
                <a:ext cx="9444" cy="6714"/>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5"/>
              <p:cNvSpPr/>
              <p:nvPr/>
            </p:nvSpPr>
            <p:spPr>
              <a:xfrm rot="10800000">
                <a:off x="8631592" y="3948382"/>
                <a:ext cx="940" cy="45"/>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5"/>
              <p:cNvSpPr/>
              <p:nvPr/>
            </p:nvSpPr>
            <p:spPr>
              <a:xfrm rot="10800000">
                <a:off x="7808231" y="3953842"/>
                <a:ext cx="9131" cy="9131"/>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5"/>
              <p:cNvSpPr/>
              <p:nvPr/>
            </p:nvSpPr>
            <p:spPr>
              <a:xfrm rot="10800000">
                <a:off x="7691407" y="3975685"/>
                <a:ext cx="11951" cy="7520"/>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5"/>
              <p:cNvSpPr/>
              <p:nvPr/>
            </p:nvSpPr>
            <p:spPr>
              <a:xfrm rot="10800000">
                <a:off x="7574628" y="3995559"/>
                <a:ext cx="13249" cy="12219"/>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5"/>
              <p:cNvSpPr/>
              <p:nvPr/>
            </p:nvSpPr>
            <p:spPr>
              <a:xfrm rot="10800000">
                <a:off x="8407523" y="4004824"/>
                <a:ext cx="4610" cy="3939"/>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5"/>
              <p:cNvSpPr/>
              <p:nvPr/>
            </p:nvSpPr>
            <p:spPr>
              <a:xfrm rot="10800000">
                <a:off x="8290028" y="4005764"/>
                <a:ext cx="6445" cy="5505"/>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5"/>
              <p:cNvSpPr/>
              <p:nvPr/>
            </p:nvSpPr>
            <p:spPr>
              <a:xfrm rot="10800000">
                <a:off x="8525958" y="4008494"/>
                <a:ext cx="3670" cy="3670"/>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5"/>
              <p:cNvSpPr/>
              <p:nvPr/>
            </p:nvSpPr>
            <p:spPr>
              <a:xfrm rot="10800000">
                <a:off x="8171637" y="4012120"/>
                <a:ext cx="7341" cy="6401"/>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5"/>
              <p:cNvSpPr/>
              <p:nvPr/>
            </p:nvSpPr>
            <p:spPr>
              <a:xfrm rot="10800000">
                <a:off x="8643453" y="4018476"/>
                <a:ext cx="1835" cy="1880"/>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5"/>
              <p:cNvSpPr/>
              <p:nvPr/>
            </p:nvSpPr>
            <p:spPr>
              <a:xfrm rot="10800000">
                <a:off x="8054142" y="4023041"/>
                <a:ext cx="8236" cy="8236"/>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5"/>
              <p:cNvSpPr/>
              <p:nvPr/>
            </p:nvSpPr>
            <p:spPr>
              <a:xfrm rot="10800000">
                <a:off x="7458476" y="4020177"/>
                <a:ext cx="15532" cy="12936"/>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5"/>
              <p:cNvSpPr/>
              <p:nvPr/>
            </p:nvSpPr>
            <p:spPr>
              <a:xfrm rot="10800000">
                <a:off x="8761843" y="4033963"/>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5"/>
              <p:cNvSpPr/>
              <p:nvPr/>
            </p:nvSpPr>
            <p:spPr>
              <a:xfrm rot="10800000">
                <a:off x="4795567" y="3995648"/>
                <a:ext cx="48967" cy="41179"/>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5"/>
              <p:cNvSpPr/>
              <p:nvPr/>
            </p:nvSpPr>
            <p:spPr>
              <a:xfrm rot="10800000">
                <a:off x="7937542" y="4038528"/>
                <a:ext cx="9176" cy="9176"/>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5"/>
              <p:cNvSpPr/>
              <p:nvPr/>
            </p:nvSpPr>
            <p:spPr>
              <a:xfrm rot="10800000">
                <a:off x="7344606" y="4045824"/>
                <a:ext cx="15532" cy="14592"/>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5"/>
              <p:cNvSpPr/>
              <p:nvPr/>
            </p:nvSpPr>
            <p:spPr>
              <a:xfrm rot="10800000">
                <a:off x="7820987" y="4057462"/>
                <a:ext cx="10966" cy="1025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5"/>
              <p:cNvSpPr/>
              <p:nvPr/>
            </p:nvSpPr>
            <p:spPr>
              <a:xfrm rot="10800000">
                <a:off x="4906662" y="4036111"/>
                <a:ext cx="48072" cy="39881"/>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5"/>
              <p:cNvSpPr/>
              <p:nvPr/>
            </p:nvSpPr>
            <p:spPr>
              <a:xfrm rot="10800000">
                <a:off x="4813516" y="4037588"/>
                <a:ext cx="50803" cy="43059"/>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5"/>
              <p:cNvSpPr/>
              <p:nvPr/>
            </p:nvSpPr>
            <p:spPr>
              <a:xfrm rot="10800000">
                <a:off x="7229886" y="4072949"/>
                <a:ext cx="19157" cy="15711"/>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5"/>
              <p:cNvSpPr/>
              <p:nvPr/>
            </p:nvSpPr>
            <p:spPr>
              <a:xfrm rot="10800000">
                <a:off x="7704387" y="4079529"/>
                <a:ext cx="12801" cy="11861"/>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5"/>
              <p:cNvSpPr/>
              <p:nvPr/>
            </p:nvSpPr>
            <p:spPr>
              <a:xfrm rot="10800000">
                <a:off x="8536879" y="4089555"/>
                <a:ext cx="4610" cy="4566"/>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5"/>
              <p:cNvSpPr/>
              <p:nvPr/>
            </p:nvSpPr>
            <p:spPr>
              <a:xfrm rot="10800000">
                <a:off x="8419384" y="4090450"/>
                <a:ext cx="5505" cy="5505"/>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5"/>
              <p:cNvSpPr/>
              <p:nvPr/>
            </p:nvSpPr>
            <p:spPr>
              <a:xfrm rot="10800000">
                <a:off x="8655270" y="4094881"/>
                <a:ext cx="3849" cy="237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5"/>
              <p:cNvSpPr/>
              <p:nvPr/>
            </p:nvSpPr>
            <p:spPr>
              <a:xfrm rot="10800000">
                <a:off x="8300994" y="4096806"/>
                <a:ext cx="7296" cy="6445"/>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5"/>
              <p:cNvSpPr/>
              <p:nvPr/>
            </p:nvSpPr>
            <p:spPr>
              <a:xfrm rot="10800000">
                <a:off x="8772765" y="4104102"/>
                <a:ext cx="2775" cy="2238"/>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5"/>
              <p:cNvSpPr/>
              <p:nvPr/>
            </p:nvSpPr>
            <p:spPr>
              <a:xfrm rot="10800000">
                <a:off x="5013862" y="4073128"/>
                <a:ext cx="51071" cy="39210"/>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5"/>
              <p:cNvSpPr/>
              <p:nvPr/>
            </p:nvSpPr>
            <p:spPr>
              <a:xfrm rot="10800000">
                <a:off x="8183499" y="4107772"/>
                <a:ext cx="8236" cy="8236"/>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5"/>
              <p:cNvSpPr/>
              <p:nvPr/>
            </p:nvSpPr>
            <p:spPr>
              <a:xfrm rot="10800000">
                <a:off x="7587832" y="4104102"/>
                <a:ext cx="16427" cy="12801"/>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5"/>
              <p:cNvSpPr/>
              <p:nvPr/>
            </p:nvSpPr>
            <p:spPr>
              <a:xfrm rot="10800000">
                <a:off x="7115122" y="4099894"/>
                <a:ext cx="20052" cy="17009"/>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5"/>
              <p:cNvSpPr/>
              <p:nvPr/>
            </p:nvSpPr>
            <p:spPr>
              <a:xfrm rot="10800000">
                <a:off x="8891155" y="4119589"/>
                <a:ext cx="45" cy="940"/>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5"/>
              <p:cNvSpPr/>
              <p:nvPr/>
            </p:nvSpPr>
            <p:spPr>
              <a:xfrm rot="10800000">
                <a:off x="4924610" y="4081319"/>
                <a:ext cx="48072" cy="41448"/>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5"/>
              <p:cNvSpPr/>
              <p:nvPr/>
            </p:nvSpPr>
            <p:spPr>
              <a:xfrm rot="10800000">
                <a:off x="4832628" y="4079484"/>
                <a:ext cx="51698" cy="43686"/>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5"/>
              <p:cNvSpPr/>
              <p:nvPr/>
            </p:nvSpPr>
            <p:spPr>
              <a:xfrm rot="10800000">
                <a:off x="8065064" y="4122319"/>
                <a:ext cx="10966" cy="9176"/>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5"/>
              <p:cNvSpPr/>
              <p:nvPr/>
            </p:nvSpPr>
            <p:spPr>
              <a:xfrm rot="10800000">
                <a:off x="7474634" y="4133285"/>
                <a:ext cx="15890" cy="1096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5"/>
              <p:cNvSpPr/>
              <p:nvPr/>
            </p:nvSpPr>
            <p:spPr>
              <a:xfrm rot="10800000">
                <a:off x="7000357" y="4126303"/>
                <a:ext cx="21888" cy="1884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5"/>
              <p:cNvSpPr/>
              <p:nvPr/>
            </p:nvSpPr>
            <p:spPr>
              <a:xfrm rot="10800000">
                <a:off x="5132565" y="4107548"/>
                <a:ext cx="44402" cy="37643"/>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5"/>
              <p:cNvSpPr/>
              <p:nvPr/>
            </p:nvSpPr>
            <p:spPr>
              <a:xfrm rot="10800000">
                <a:off x="7949628" y="4141387"/>
                <a:ext cx="12578" cy="11100"/>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5"/>
              <p:cNvSpPr/>
              <p:nvPr/>
            </p:nvSpPr>
            <p:spPr>
              <a:xfrm rot="10800000">
                <a:off x="5035749" y="4120484"/>
                <a:ext cx="47401" cy="40866"/>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5"/>
              <p:cNvSpPr/>
              <p:nvPr/>
            </p:nvSpPr>
            <p:spPr>
              <a:xfrm rot="10800000">
                <a:off x="4941932" y="4124110"/>
                <a:ext cx="50803" cy="42791"/>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5"/>
              <p:cNvSpPr/>
              <p:nvPr/>
            </p:nvSpPr>
            <p:spPr>
              <a:xfrm rot="10800000">
                <a:off x="6880982" y="4151458"/>
                <a:ext cx="25603" cy="19426"/>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5"/>
              <p:cNvSpPr/>
              <p:nvPr/>
            </p:nvSpPr>
            <p:spPr>
              <a:xfrm rot="10800000">
                <a:off x="7359198" y="4156382"/>
                <a:ext cx="16427" cy="16069"/>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5"/>
              <p:cNvSpPr/>
              <p:nvPr/>
            </p:nvSpPr>
            <p:spPr>
              <a:xfrm rot="10800000">
                <a:off x="7833744" y="4163319"/>
                <a:ext cx="12801" cy="11861"/>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5"/>
              <p:cNvSpPr/>
              <p:nvPr/>
            </p:nvSpPr>
            <p:spPr>
              <a:xfrm rot="10800000">
                <a:off x="5246390" y="4138522"/>
                <a:ext cx="43507" cy="36658"/>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5"/>
              <p:cNvSpPr/>
              <p:nvPr/>
            </p:nvSpPr>
            <p:spPr>
              <a:xfrm rot="10800000">
                <a:off x="8667131" y="4175136"/>
                <a:ext cx="4566" cy="4610"/>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5"/>
              <p:cNvSpPr/>
              <p:nvPr/>
            </p:nvSpPr>
            <p:spPr>
              <a:xfrm rot="10800000">
                <a:off x="8548025" y="4175986"/>
                <a:ext cx="6177" cy="5685"/>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5"/>
              <p:cNvSpPr/>
              <p:nvPr/>
            </p:nvSpPr>
            <p:spPr>
              <a:xfrm rot="10800000">
                <a:off x="8784626" y="4179702"/>
                <a:ext cx="3670" cy="3715"/>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5"/>
              <p:cNvSpPr/>
              <p:nvPr/>
            </p:nvSpPr>
            <p:spPr>
              <a:xfrm rot="10800000">
                <a:off x="8430306" y="4181537"/>
                <a:ext cx="7341" cy="666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5"/>
              <p:cNvSpPr/>
              <p:nvPr/>
            </p:nvSpPr>
            <p:spPr>
              <a:xfrm rot="10800000">
                <a:off x="8902345" y="4190936"/>
                <a:ext cx="2551" cy="1567"/>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5"/>
              <p:cNvSpPr/>
              <p:nvPr/>
            </p:nvSpPr>
            <p:spPr>
              <a:xfrm rot="10800000">
                <a:off x="6769261" y="4175136"/>
                <a:ext cx="24394" cy="20232"/>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5"/>
              <p:cNvSpPr/>
              <p:nvPr/>
            </p:nvSpPr>
            <p:spPr>
              <a:xfrm rot="10800000">
                <a:off x="5147784" y="4157814"/>
                <a:ext cx="46237" cy="39299"/>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5"/>
              <p:cNvSpPr/>
              <p:nvPr/>
            </p:nvSpPr>
            <p:spPr>
              <a:xfrm rot="10800000">
                <a:off x="8312811" y="4191563"/>
                <a:ext cx="8236" cy="8236"/>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5"/>
              <p:cNvSpPr/>
              <p:nvPr/>
            </p:nvSpPr>
            <p:spPr>
              <a:xfrm rot="10800000">
                <a:off x="7244433" y="4182745"/>
                <a:ext cx="20097" cy="17054"/>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5"/>
              <p:cNvSpPr/>
              <p:nvPr/>
            </p:nvSpPr>
            <p:spPr>
              <a:xfrm rot="10800000">
                <a:off x="7718755" y="4190936"/>
                <a:ext cx="14234" cy="9758"/>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5"/>
              <p:cNvSpPr/>
              <p:nvPr/>
            </p:nvSpPr>
            <p:spPr>
              <a:xfrm rot="10800000">
                <a:off x="5361826" y="4165826"/>
                <a:ext cx="41940" cy="35808"/>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5"/>
              <p:cNvSpPr/>
              <p:nvPr/>
            </p:nvSpPr>
            <p:spPr>
              <a:xfrm rot="10800000">
                <a:off x="9020511" y="4206110"/>
                <a:ext cx="45" cy="45"/>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5"/>
              <p:cNvSpPr/>
              <p:nvPr/>
            </p:nvSpPr>
            <p:spPr>
              <a:xfrm rot="10800000">
                <a:off x="5053027" y="4166676"/>
                <a:ext cx="48341" cy="41358"/>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5"/>
              <p:cNvSpPr/>
              <p:nvPr/>
            </p:nvSpPr>
            <p:spPr>
              <a:xfrm rot="10800000">
                <a:off x="4961045" y="4165155"/>
                <a:ext cx="51966" cy="44536"/>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5"/>
              <p:cNvSpPr/>
              <p:nvPr/>
            </p:nvSpPr>
            <p:spPr>
              <a:xfrm rot="10800000">
                <a:off x="8196032" y="4209198"/>
                <a:ext cx="10384" cy="6983"/>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5"/>
              <p:cNvSpPr/>
              <p:nvPr/>
            </p:nvSpPr>
            <p:spPr>
              <a:xfrm rot="10800000">
                <a:off x="6650915" y="4195815"/>
                <a:ext cx="24305" cy="2193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5"/>
              <p:cNvSpPr/>
              <p:nvPr/>
            </p:nvSpPr>
            <p:spPr>
              <a:xfrm rot="10800000">
                <a:off x="5477755" y="4189862"/>
                <a:ext cx="39836" cy="33704"/>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5"/>
              <p:cNvSpPr/>
              <p:nvPr/>
            </p:nvSpPr>
            <p:spPr>
              <a:xfrm rot="10800000">
                <a:off x="7602066" y="4216405"/>
                <a:ext cx="15845" cy="11638"/>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5"/>
              <p:cNvSpPr/>
              <p:nvPr/>
            </p:nvSpPr>
            <p:spPr>
              <a:xfrm rot="10800000">
                <a:off x="7129221" y="4209512"/>
                <a:ext cx="18710" cy="18531"/>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5"/>
              <p:cNvSpPr/>
              <p:nvPr/>
            </p:nvSpPr>
            <p:spPr>
              <a:xfrm rot="10800000">
                <a:off x="5261609" y="4191518"/>
                <a:ext cx="44402" cy="37777"/>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5"/>
              <p:cNvSpPr/>
              <p:nvPr/>
            </p:nvSpPr>
            <p:spPr>
              <a:xfrm rot="10800000">
                <a:off x="8079656" y="4225267"/>
                <a:ext cx="10966" cy="1096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5"/>
              <p:cNvSpPr/>
              <p:nvPr/>
            </p:nvSpPr>
            <p:spPr>
              <a:xfrm rot="10800000">
                <a:off x="6536732" y="4213719"/>
                <a:ext cx="26453" cy="22604"/>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5"/>
              <p:cNvSpPr/>
              <p:nvPr/>
            </p:nvSpPr>
            <p:spPr>
              <a:xfrm rot="10800000">
                <a:off x="5594310" y="4209556"/>
                <a:ext cx="38941" cy="33033"/>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5"/>
              <p:cNvSpPr/>
              <p:nvPr/>
            </p:nvSpPr>
            <p:spPr>
              <a:xfrm rot="10800000">
                <a:off x="5164166" y="4206110"/>
                <a:ext cx="47132" cy="40194"/>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5"/>
              <p:cNvSpPr/>
              <p:nvPr/>
            </p:nvSpPr>
            <p:spPr>
              <a:xfrm rot="10800000">
                <a:off x="4791002" y="4198501"/>
                <a:ext cx="58994" cy="50489"/>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5"/>
              <p:cNvSpPr/>
              <p:nvPr/>
            </p:nvSpPr>
            <p:spPr>
              <a:xfrm rot="10800000">
                <a:off x="6418611" y="4227595"/>
                <a:ext cx="28915" cy="24215"/>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5"/>
              <p:cNvSpPr/>
              <p:nvPr/>
            </p:nvSpPr>
            <p:spPr>
              <a:xfrm rot="10800000">
                <a:off x="5071244" y="4208840"/>
                <a:ext cx="49907" cy="43014"/>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5"/>
              <p:cNvSpPr/>
              <p:nvPr/>
            </p:nvSpPr>
            <p:spPr>
              <a:xfrm rot="10800000">
                <a:off x="7014009" y="4235249"/>
                <a:ext cx="22828" cy="19471"/>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5"/>
              <p:cNvSpPr/>
              <p:nvPr/>
            </p:nvSpPr>
            <p:spPr>
              <a:xfrm rot="10800000">
                <a:off x="7488555" y="4239814"/>
                <a:ext cx="18262" cy="15666"/>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5"/>
              <p:cNvSpPr/>
              <p:nvPr/>
            </p:nvSpPr>
            <p:spPr>
              <a:xfrm rot="10800000">
                <a:off x="5711536" y="4224864"/>
                <a:ext cx="37419" cy="3146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5"/>
              <p:cNvSpPr/>
              <p:nvPr/>
            </p:nvSpPr>
            <p:spPr>
              <a:xfrm rot="10800000">
                <a:off x="7963996" y="4248901"/>
                <a:ext cx="11861" cy="10071"/>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5"/>
              <p:cNvSpPr/>
              <p:nvPr/>
            </p:nvSpPr>
            <p:spPr>
              <a:xfrm rot="10800000">
                <a:off x="5375478" y="4222492"/>
                <a:ext cx="43507" cy="36882"/>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5"/>
              <p:cNvSpPr/>
              <p:nvPr/>
            </p:nvSpPr>
            <p:spPr>
              <a:xfrm rot="10800000">
                <a:off x="6301116" y="4237934"/>
                <a:ext cx="30750" cy="25603"/>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5"/>
              <p:cNvSpPr/>
              <p:nvPr/>
            </p:nvSpPr>
            <p:spPr>
              <a:xfrm rot="10800000">
                <a:off x="8796443" y="4260762"/>
                <a:ext cx="4610" cy="4610"/>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5"/>
              <p:cNvSpPr/>
              <p:nvPr/>
            </p:nvSpPr>
            <p:spPr>
              <a:xfrm rot="10800000">
                <a:off x="8677650" y="4262463"/>
                <a:ext cx="5908" cy="3894"/>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5"/>
              <p:cNvSpPr/>
              <p:nvPr/>
            </p:nvSpPr>
            <p:spPr>
              <a:xfrm rot="10800000">
                <a:off x="5829345" y="4236681"/>
                <a:ext cx="36166" cy="30526"/>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5"/>
              <p:cNvSpPr/>
              <p:nvPr/>
            </p:nvSpPr>
            <p:spPr>
              <a:xfrm rot="10800000">
                <a:off x="8913938" y="4265327"/>
                <a:ext cx="3670" cy="3670"/>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5"/>
              <p:cNvSpPr/>
              <p:nvPr/>
            </p:nvSpPr>
            <p:spPr>
              <a:xfrm rot="10800000">
                <a:off x="6183352" y="4244335"/>
                <a:ext cx="31914" cy="26498"/>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5"/>
              <p:cNvSpPr/>
              <p:nvPr/>
            </p:nvSpPr>
            <p:spPr>
              <a:xfrm rot="10800000">
                <a:off x="5943125" y="4243485"/>
                <a:ext cx="33525" cy="29228"/>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5"/>
              <p:cNvSpPr/>
              <p:nvPr/>
            </p:nvSpPr>
            <p:spPr>
              <a:xfrm rot="10800000">
                <a:off x="8559841" y="4266894"/>
                <a:ext cx="7117" cy="6759"/>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5"/>
              <p:cNvSpPr/>
              <p:nvPr/>
            </p:nvSpPr>
            <p:spPr>
              <a:xfrm rot="10800000">
                <a:off x="6065230" y="4246170"/>
                <a:ext cx="33480" cy="27483"/>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5"/>
              <p:cNvSpPr/>
              <p:nvPr/>
            </p:nvSpPr>
            <p:spPr>
              <a:xfrm rot="10800000">
                <a:off x="9031433" y="4276249"/>
                <a:ext cx="2775" cy="1880"/>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5"/>
              <p:cNvSpPr/>
              <p:nvPr/>
            </p:nvSpPr>
            <p:spPr>
              <a:xfrm rot="10800000">
                <a:off x="6898349" y="4258032"/>
                <a:ext cx="24618" cy="20545"/>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5"/>
              <p:cNvSpPr/>
              <p:nvPr/>
            </p:nvSpPr>
            <p:spPr>
              <a:xfrm rot="10800000">
                <a:off x="5277096" y="4242545"/>
                <a:ext cx="45342" cy="39299"/>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5"/>
              <p:cNvSpPr/>
              <p:nvPr/>
            </p:nvSpPr>
            <p:spPr>
              <a:xfrm rot="10800000">
                <a:off x="7371955" y="4266984"/>
                <a:ext cx="19157" cy="16606"/>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5"/>
              <p:cNvSpPr/>
              <p:nvPr/>
            </p:nvSpPr>
            <p:spPr>
              <a:xfrm rot="10800000">
                <a:off x="7845561" y="4271639"/>
                <a:ext cx="17367" cy="12846"/>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5"/>
              <p:cNvSpPr/>
              <p:nvPr/>
            </p:nvSpPr>
            <p:spPr>
              <a:xfrm rot="10800000">
                <a:off x="8442167" y="4276697"/>
                <a:ext cx="8236" cy="8057"/>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5"/>
              <p:cNvSpPr/>
              <p:nvPr/>
            </p:nvSpPr>
            <p:spPr>
              <a:xfrm rot="10800000">
                <a:off x="5491138" y="4249796"/>
                <a:ext cx="40776" cy="35092"/>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5"/>
              <p:cNvSpPr/>
              <p:nvPr/>
            </p:nvSpPr>
            <p:spPr>
              <a:xfrm rot="10800000">
                <a:off x="4851741" y="4118559"/>
                <a:ext cx="116376" cy="16950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5"/>
              <p:cNvSpPr/>
              <p:nvPr/>
            </p:nvSpPr>
            <p:spPr>
              <a:xfrm rot="10800000">
                <a:off x="9149823" y="4292631"/>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5"/>
              <p:cNvSpPr/>
              <p:nvPr/>
            </p:nvSpPr>
            <p:spPr>
              <a:xfrm rot="10800000">
                <a:off x="5181488" y="4251631"/>
                <a:ext cx="48967" cy="4149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5"/>
              <p:cNvSpPr/>
              <p:nvPr/>
            </p:nvSpPr>
            <p:spPr>
              <a:xfrm rot="10800000">
                <a:off x="5089462" y="4250736"/>
                <a:ext cx="51698" cy="44536"/>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5"/>
              <p:cNvSpPr/>
              <p:nvPr/>
            </p:nvSpPr>
            <p:spPr>
              <a:xfrm rot="10800000">
                <a:off x="8325567" y="4291736"/>
                <a:ext cx="10966" cy="9176"/>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5"/>
              <p:cNvSpPr/>
              <p:nvPr/>
            </p:nvSpPr>
            <p:spPr>
              <a:xfrm rot="10800000">
                <a:off x="6782644" y="4278935"/>
                <a:ext cx="26229" cy="22783"/>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5"/>
              <p:cNvSpPr/>
              <p:nvPr/>
            </p:nvSpPr>
            <p:spPr>
              <a:xfrm rot="10800000">
                <a:off x="4805549" y="4250870"/>
                <a:ext cx="60829" cy="50937"/>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5"/>
              <p:cNvSpPr/>
              <p:nvPr/>
            </p:nvSpPr>
            <p:spPr>
              <a:xfrm rot="10800000">
                <a:off x="5606798" y="4272623"/>
                <a:ext cx="40150" cy="34644"/>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5"/>
              <p:cNvSpPr/>
              <p:nvPr/>
            </p:nvSpPr>
            <p:spPr>
              <a:xfrm rot="10800000">
                <a:off x="7258085" y="4292542"/>
                <a:ext cx="23141" cy="18396"/>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5"/>
              <p:cNvSpPr/>
              <p:nvPr/>
            </p:nvSpPr>
            <p:spPr>
              <a:xfrm rot="10800000">
                <a:off x="7732631" y="4297868"/>
                <a:ext cx="14637" cy="13204"/>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5"/>
              <p:cNvSpPr/>
              <p:nvPr/>
            </p:nvSpPr>
            <p:spPr>
              <a:xfrm rot="10800000">
                <a:off x="5390025" y="4276204"/>
                <a:ext cx="44447" cy="38225"/>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5"/>
              <p:cNvSpPr/>
              <p:nvPr/>
            </p:nvSpPr>
            <p:spPr>
              <a:xfrm rot="10800000">
                <a:off x="6665149" y="4297197"/>
                <a:ext cx="27393" cy="22514"/>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5"/>
              <p:cNvSpPr/>
              <p:nvPr/>
            </p:nvSpPr>
            <p:spPr>
              <a:xfrm rot="10800000">
                <a:off x="8208072" y="4312684"/>
                <a:ext cx="12399" cy="7520"/>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5"/>
              <p:cNvSpPr/>
              <p:nvPr/>
            </p:nvSpPr>
            <p:spPr>
              <a:xfrm rot="10800000">
                <a:off x="5723398" y="4292631"/>
                <a:ext cx="38315" cy="33167"/>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5"/>
              <p:cNvSpPr/>
              <p:nvPr/>
            </p:nvSpPr>
            <p:spPr>
              <a:xfrm rot="10800000">
                <a:off x="5292583" y="4290796"/>
                <a:ext cx="48072" cy="40597"/>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5"/>
              <p:cNvSpPr/>
              <p:nvPr/>
            </p:nvSpPr>
            <p:spPr>
              <a:xfrm rot="10800000">
                <a:off x="6548594" y="4311430"/>
                <a:ext cx="23723" cy="22604"/>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5"/>
              <p:cNvSpPr/>
              <p:nvPr/>
            </p:nvSpPr>
            <p:spPr>
              <a:xfrm rot="10800000">
                <a:off x="4919150" y="4285380"/>
                <a:ext cx="58994" cy="50579"/>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5"/>
              <p:cNvSpPr/>
              <p:nvPr/>
            </p:nvSpPr>
            <p:spPr>
              <a:xfrm rot="10800000">
                <a:off x="7143320" y="4318144"/>
                <a:ext cx="20097" cy="19157"/>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5"/>
              <p:cNvSpPr/>
              <p:nvPr/>
            </p:nvSpPr>
            <p:spPr>
              <a:xfrm rot="10800000">
                <a:off x="5198766" y="4294422"/>
                <a:ext cx="50803" cy="43059"/>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5"/>
              <p:cNvSpPr/>
              <p:nvPr/>
            </p:nvSpPr>
            <p:spPr>
              <a:xfrm rot="10800000">
                <a:off x="7615136" y="4323560"/>
                <a:ext cx="20724" cy="15576"/>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5"/>
              <p:cNvSpPr/>
              <p:nvPr/>
            </p:nvSpPr>
            <p:spPr>
              <a:xfrm rot="10800000">
                <a:off x="5840893" y="4308118"/>
                <a:ext cx="37375" cy="319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5"/>
              <p:cNvSpPr/>
              <p:nvPr/>
            </p:nvSpPr>
            <p:spPr>
              <a:xfrm rot="10800000">
                <a:off x="8092412" y="4330901"/>
                <a:ext cx="11861" cy="12040"/>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5"/>
              <p:cNvSpPr/>
              <p:nvPr/>
            </p:nvSpPr>
            <p:spPr>
              <a:xfrm rot="10800000">
                <a:off x="5503895" y="4307178"/>
                <a:ext cx="43507" cy="36658"/>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5"/>
              <p:cNvSpPr/>
              <p:nvPr/>
            </p:nvSpPr>
            <p:spPr>
              <a:xfrm rot="10800000">
                <a:off x="6430651" y="4321680"/>
                <a:ext cx="26498" cy="25692"/>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5"/>
              <p:cNvSpPr/>
              <p:nvPr/>
            </p:nvSpPr>
            <p:spPr>
              <a:xfrm rot="10800000">
                <a:off x="8925799" y="4346164"/>
                <a:ext cx="4566" cy="3894"/>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5"/>
              <p:cNvSpPr/>
              <p:nvPr/>
            </p:nvSpPr>
            <p:spPr>
              <a:xfrm rot="10800000">
                <a:off x="5958388" y="4319935"/>
                <a:ext cx="35316" cy="30482"/>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5"/>
              <p:cNvSpPr/>
              <p:nvPr/>
            </p:nvSpPr>
            <p:spPr>
              <a:xfrm rot="10800000">
                <a:off x="8807364" y="4346388"/>
                <a:ext cx="5505" cy="5505"/>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5"/>
              <p:cNvSpPr/>
              <p:nvPr/>
            </p:nvSpPr>
            <p:spPr>
              <a:xfrm rot="10800000">
                <a:off x="6312708" y="4327231"/>
                <a:ext cx="30750" cy="26498"/>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5"/>
              <p:cNvSpPr/>
              <p:nvPr/>
            </p:nvSpPr>
            <p:spPr>
              <a:xfrm rot="10800000">
                <a:off x="9043294" y="4350953"/>
                <a:ext cx="3670" cy="3670"/>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5"/>
              <p:cNvSpPr/>
              <p:nvPr/>
            </p:nvSpPr>
            <p:spPr>
              <a:xfrm rot="10800000">
                <a:off x="6075883" y="4326335"/>
                <a:ext cx="34644" cy="29586"/>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5"/>
              <p:cNvSpPr/>
              <p:nvPr/>
            </p:nvSpPr>
            <p:spPr>
              <a:xfrm rot="10800000">
                <a:off x="6194273" y="4329021"/>
                <a:ext cx="32630" cy="28288"/>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5"/>
              <p:cNvSpPr/>
              <p:nvPr/>
            </p:nvSpPr>
            <p:spPr>
              <a:xfrm rot="10800000">
                <a:off x="8688974" y="4351849"/>
                <a:ext cx="7341" cy="6401"/>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5"/>
              <p:cNvSpPr/>
              <p:nvPr/>
            </p:nvSpPr>
            <p:spPr>
              <a:xfrm rot="10800000">
                <a:off x="4819200" y="4308521"/>
                <a:ext cx="61724" cy="52503"/>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5"/>
              <p:cNvSpPr/>
              <p:nvPr/>
            </p:nvSpPr>
            <p:spPr>
              <a:xfrm rot="10800000">
                <a:off x="7027660" y="4340927"/>
                <a:ext cx="23723" cy="20545"/>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5"/>
              <p:cNvSpPr/>
              <p:nvPr/>
            </p:nvSpPr>
            <p:spPr>
              <a:xfrm rot="10800000">
                <a:off x="9161685" y="4361875"/>
                <a:ext cx="1880" cy="1880"/>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5"/>
              <p:cNvSpPr/>
              <p:nvPr/>
            </p:nvSpPr>
            <p:spPr>
              <a:xfrm rot="10800000">
                <a:off x="5405512" y="4327231"/>
                <a:ext cx="46237" cy="39255"/>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5"/>
              <p:cNvSpPr/>
              <p:nvPr/>
            </p:nvSpPr>
            <p:spPr>
              <a:xfrm rot="10800000">
                <a:off x="7502475" y="4349879"/>
                <a:ext cx="19784" cy="16740"/>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5"/>
              <p:cNvSpPr/>
              <p:nvPr/>
            </p:nvSpPr>
            <p:spPr>
              <a:xfrm rot="10800000">
                <a:off x="7977647" y="4355474"/>
                <a:ext cx="14592" cy="12801"/>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5"/>
              <p:cNvSpPr/>
              <p:nvPr/>
            </p:nvSpPr>
            <p:spPr>
              <a:xfrm rot="10800000">
                <a:off x="8571479" y="4363755"/>
                <a:ext cx="9489" cy="5685"/>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5"/>
              <p:cNvSpPr/>
              <p:nvPr/>
            </p:nvSpPr>
            <p:spPr>
              <a:xfrm rot="10800000">
                <a:off x="5619555" y="4333631"/>
                <a:ext cx="41940" cy="3598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5"/>
              <p:cNvSpPr/>
              <p:nvPr/>
            </p:nvSpPr>
            <p:spPr>
              <a:xfrm rot="10800000">
                <a:off x="4979441" y="4203559"/>
                <a:ext cx="116779" cy="171341"/>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5"/>
              <p:cNvSpPr/>
              <p:nvPr/>
            </p:nvSpPr>
            <p:spPr>
              <a:xfrm rot="10800000">
                <a:off x="9279180" y="4378257"/>
                <a:ext cx="45" cy="45"/>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5"/>
              <p:cNvSpPr/>
              <p:nvPr/>
            </p:nvSpPr>
            <p:spPr>
              <a:xfrm rot="10800000">
                <a:off x="5310800" y="4337257"/>
                <a:ext cx="48072" cy="41448"/>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5"/>
              <p:cNvSpPr/>
              <p:nvPr/>
            </p:nvSpPr>
            <p:spPr>
              <a:xfrm rot="10800000">
                <a:off x="5210627" y="4336362"/>
                <a:ext cx="51653" cy="43999"/>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5"/>
              <p:cNvSpPr/>
              <p:nvPr/>
            </p:nvSpPr>
            <p:spPr>
              <a:xfrm rot="10800000">
                <a:off x="6910434" y="4360532"/>
                <a:ext cx="28020" cy="23230"/>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5"/>
              <p:cNvSpPr/>
              <p:nvPr/>
            </p:nvSpPr>
            <p:spPr>
              <a:xfrm rot="10800000">
                <a:off x="8454655" y="4378526"/>
                <a:ext cx="10340" cy="7072"/>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5"/>
              <p:cNvSpPr/>
              <p:nvPr/>
            </p:nvSpPr>
            <p:spPr>
              <a:xfrm rot="10800000">
                <a:off x="4933741" y="4338152"/>
                <a:ext cx="60516" cy="51519"/>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5"/>
              <p:cNvSpPr/>
              <p:nvPr/>
            </p:nvSpPr>
            <p:spPr>
              <a:xfrm rot="10800000">
                <a:off x="5735215" y="4357265"/>
                <a:ext cx="40776" cy="34197"/>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5"/>
              <p:cNvSpPr/>
              <p:nvPr/>
            </p:nvSpPr>
            <p:spPr>
              <a:xfrm rot="10800000">
                <a:off x="7387442" y="4376377"/>
                <a:ext cx="20769" cy="17949"/>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5"/>
              <p:cNvSpPr/>
              <p:nvPr/>
            </p:nvSpPr>
            <p:spPr>
              <a:xfrm rot="10800000">
                <a:off x="7861764" y="4384658"/>
                <a:ext cx="15845" cy="10026"/>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5"/>
              <p:cNvSpPr/>
              <p:nvPr/>
            </p:nvSpPr>
            <p:spPr>
              <a:xfrm rot="10800000">
                <a:off x="5519382" y="4360935"/>
                <a:ext cx="44402" cy="37777"/>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5"/>
              <p:cNvSpPr/>
              <p:nvPr/>
            </p:nvSpPr>
            <p:spPr>
              <a:xfrm rot="10800000">
                <a:off x="6794505" y="4380092"/>
                <a:ext cx="22828" cy="22828"/>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5"/>
              <p:cNvSpPr/>
              <p:nvPr/>
            </p:nvSpPr>
            <p:spPr>
              <a:xfrm rot="10800000">
                <a:off x="8338324" y="4393744"/>
                <a:ext cx="10071" cy="1096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5"/>
              <p:cNvSpPr/>
              <p:nvPr/>
            </p:nvSpPr>
            <p:spPr>
              <a:xfrm rot="10800000">
                <a:off x="5852083" y="4376064"/>
                <a:ext cx="38941" cy="33212"/>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5"/>
              <p:cNvSpPr/>
              <p:nvPr/>
            </p:nvSpPr>
            <p:spPr>
              <a:xfrm rot="10800000">
                <a:off x="5421939" y="4375527"/>
                <a:ext cx="47401" cy="40821"/>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5"/>
              <p:cNvSpPr/>
              <p:nvPr/>
            </p:nvSpPr>
            <p:spPr>
              <a:xfrm rot="10800000">
                <a:off x="6677010" y="4392849"/>
                <a:ext cx="29184" cy="24618"/>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5"/>
              <p:cNvSpPr/>
              <p:nvPr/>
            </p:nvSpPr>
            <p:spPr>
              <a:xfrm rot="10800000">
                <a:off x="7272677" y="4401040"/>
                <a:ext cx="22828" cy="19650"/>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5"/>
              <p:cNvSpPr/>
              <p:nvPr/>
            </p:nvSpPr>
            <p:spPr>
              <a:xfrm rot="10800000">
                <a:off x="7746283" y="4406143"/>
                <a:ext cx="16427" cy="16024"/>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5"/>
              <p:cNvSpPr/>
              <p:nvPr/>
            </p:nvSpPr>
            <p:spPr>
              <a:xfrm rot="10800000">
                <a:off x="5320513" y="4380943"/>
                <a:ext cx="58054" cy="42030"/>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5"/>
              <p:cNvSpPr/>
              <p:nvPr/>
            </p:nvSpPr>
            <p:spPr>
              <a:xfrm rot="10800000">
                <a:off x="5046671" y="4372796"/>
                <a:ext cx="58949" cy="50579"/>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5"/>
              <p:cNvSpPr/>
              <p:nvPr/>
            </p:nvSpPr>
            <p:spPr>
              <a:xfrm rot="10800000">
                <a:off x="5969310" y="4391909"/>
                <a:ext cx="36479" cy="319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5"/>
              <p:cNvSpPr/>
              <p:nvPr/>
            </p:nvSpPr>
            <p:spPr>
              <a:xfrm rot="10800000">
                <a:off x="4830167" y="4372796"/>
                <a:ext cx="63514" cy="53802"/>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5"/>
              <p:cNvSpPr/>
              <p:nvPr/>
            </p:nvSpPr>
            <p:spPr>
              <a:xfrm rot="10800000">
                <a:off x="8221008" y="4415542"/>
                <a:ext cx="12622" cy="11996"/>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5"/>
              <p:cNvSpPr/>
              <p:nvPr/>
            </p:nvSpPr>
            <p:spPr>
              <a:xfrm rot="10800000">
                <a:off x="5633206" y="4390969"/>
                <a:ext cx="43551" cy="36882"/>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5"/>
              <p:cNvSpPr/>
              <p:nvPr/>
            </p:nvSpPr>
            <p:spPr>
              <a:xfrm rot="10800000">
                <a:off x="6559515" y="4403770"/>
                <a:ext cx="30079" cy="25200"/>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5"/>
              <p:cNvSpPr/>
              <p:nvPr/>
            </p:nvSpPr>
            <p:spPr>
              <a:xfrm rot="10800000">
                <a:off x="6086805" y="4402875"/>
                <a:ext cx="36479" cy="30661"/>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5"/>
              <p:cNvSpPr/>
              <p:nvPr/>
            </p:nvSpPr>
            <p:spPr>
              <a:xfrm rot="10800000">
                <a:off x="9055111" y="4431745"/>
                <a:ext cx="4610" cy="3939"/>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5"/>
              <p:cNvSpPr/>
              <p:nvPr/>
            </p:nvSpPr>
            <p:spPr>
              <a:xfrm rot="10800000">
                <a:off x="8936721" y="4431074"/>
                <a:ext cx="5505" cy="5774"/>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5"/>
              <p:cNvSpPr/>
              <p:nvPr/>
            </p:nvSpPr>
            <p:spPr>
              <a:xfrm rot="10800000">
                <a:off x="6441125" y="4410081"/>
                <a:ext cx="31645" cy="26766"/>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5"/>
              <p:cNvSpPr/>
              <p:nvPr/>
            </p:nvSpPr>
            <p:spPr>
              <a:xfrm rot="10800000">
                <a:off x="6323630" y="4413080"/>
                <a:ext cx="28244" cy="26050"/>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5"/>
              <p:cNvSpPr/>
              <p:nvPr/>
            </p:nvSpPr>
            <p:spPr>
              <a:xfrm rot="10800000">
                <a:off x="6205195" y="4410081"/>
                <a:ext cx="34420" cy="29184"/>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5"/>
              <p:cNvSpPr/>
              <p:nvPr/>
            </p:nvSpPr>
            <p:spPr>
              <a:xfrm rot="10800000">
                <a:off x="9172606" y="4437475"/>
                <a:ext cx="3715" cy="2775"/>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5"/>
              <p:cNvSpPr/>
              <p:nvPr/>
            </p:nvSpPr>
            <p:spPr>
              <a:xfrm rot="10800000">
                <a:off x="8819226" y="4436535"/>
                <a:ext cx="7341" cy="6445"/>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5"/>
              <p:cNvSpPr/>
              <p:nvPr/>
            </p:nvSpPr>
            <p:spPr>
              <a:xfrm rot="10800000">
                <a:off x="7156077" y="4423823"/>
                <a:ext cx="20992" cy="20097"/>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5"/>
              <p:cNvSpPr/>
              <p:nvPr/>
            </p:nvSpPr>
            <p:spPr>
              <a:xfrm rot="10800000">
                <a:off x="4947393" y="4396430"/>
                <a:ext cx="61679" cy="52414"/>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5"/>
              <p:cNvSpPr/>
              <p:nvPr/>
            </p:nvSpPr>
            <p:spPr>
              <a:xfrm rot="10800000">
                <a:off x="9290996" y="4447501"/>
                <a:ext cx="1880" cy="1835"/>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5"/>
              <p:cNvSpPr/>
              <p:nvPr/>
            </p:nvSpPr>
            <p:spPr>
              <a:xfrm rot="10800000">
                <a:off x="7631518" y="4433625"/>
                <a:ext cx="20097" cy="16651"/>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5"/>
              <p:cNvSpPr/>
              <p:nvPr/>
            </p:nvSpPr>
            <p:spPr>
              <a:xfrm rot="10800000">
                <a:off x="5533929" y="4411961"/>
                <a:ext cx="46506" cy="39299"/>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5"/>
              <p:cNvSpPr/>
              <p:nvPr/>
            </p:nvSpPr>
            <p:spPr>
              <a:xfrm rot="10800000">
                <a:off x="8106064" y="4439131"/>
                <a:ext cx="13697" cy="12936"/>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5"/>
              <p:cNvSpPr/>
              <p:nvPr/>
            </p:nvSpPr>
            <p:spPr>
              <a:xfrm rot="10800000">
                <a:off x="5748911" y="4418317"/>
                <a:ext cx="40776" cy="35092"/>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5"/>
              <p:cNvSpPr/>
              <p:nvPr/>
            </p:nvSpPr>
            <p:spPr>
              <a:xfrm rot="10800000">
                <a:off x="8700970" y="4448217"/>
                <a:ext cx="8102" cy="5729"/>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5"/>
              <p:cNvSpPr/>
              <p:nvPr/>
            </p:nvSpPr>
            <p:spPr>
              <a:xfrm rot="10800000">
                <a:off x="5101815" y="4290304"/>
                <a:ext cx="122240" cy="170804"/>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5"/>
              <p:cNvSpPr/>
              <p:nvPr/>
            </p:nvSpPr>
            <p:spPr>
              <a:xfrm rot="10800000">
                <a:off x="5439216" y="4423107"/>
                <a:ext cx="41045" cy="3934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5"/>
              <p:cNvSpPr/>
              <p:nvPr/>
            </p:nvSpPr>
            <p:spPr>
              <a:xfrm rot="10800000">
                <a:off x="9408491" y="4464778"/>
                <a:ext cx="45" cy="4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5"/>
              <p:cNvSpPr/>
              <p:nvPr/>
            </p:nvSpPr>
            <p:spPr>
              <a:xfrm rot="10800000">
                <a:off x="7040417" y="4444770"/>
                <a:ext cx="21888" cy="21888"/>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5"/>
              <p:cNvSpPr/>
              <p:nvPr/>
            </p:nvSpPr>
            <p:spPr>
              <a:xfrm rot="10800000">
                <a:off x="5339312" y="4422838"/>
                <a:ext cx="59307" cy="43820"/>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5"/>
              <p:cNvSpPr/>
              <p:nvPr/>
            </p:nvSpPr>
            <p:spPr>
              <a:xfrm rot="10800000">
                <a:off x="8584235" y="4460705"/>
                <a:ext cx="9131" cy="8683"/>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5"/>
              <p:cNvSpPr/>
              <p:nvPr/>
            </p:nvSpPr>
            <p:spPr>
              <a:xfrm rot="10800000">
                <a:off x="5864571" y="4441055"/>
                <a:ext cx="39881" cy="34197"/>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5"/>
              <p:cNvSpPr/>
              <p:nvPr/>
            </p:nvSpPr>
            <p:spPr>
              <a:xfrm rot="10800000">
                <a:off x="5069454" y="4425613"/>
                <a:ext cx="59889" cy="51564"/>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5"/>
              <p:cNvSpPr/>
              <p:nvPr/>
            </p:nvSpPr>
            <p:spPr>
              <a:xfrm rot="10800000">
                <a:off x="7516753" y="4459317"/>
                <a:ext cx="20992" cy="1812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5"/>
              <p:cNvSpPr/>
              <p:nvPr/>
            </p:nvSpPr>
            <p:spPr>
              <a:xfrm rot="10800000">
                <a:off x="7991075" y="4467553"/>
                <a:ext cx="15890" cy="10921"/>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5"/>
              <p:cNvSpPr/>
              <p:nvPr/>
            </p:nvSpPr>
            <p:spPr>
              <a:xfrm rot="10800000">
                <a:off x="5647798" y="4445621"/>
                <a:ext cx="44402" cy="37509"/>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5"/>
              <p:cNvSpPr/>
              <p:nvPr/>
            </p:nvSpPr>
            <p:spPr>
              <a:xfrm rot="10800000">
                <a:off x="6923370" y="4462495"/>
                <a:ext cx="23768" cy="22604"/>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5"/>
              <p:cNvSpPr/>
              <p:nvPr/>
            </p:nvSpPr>
            <p:spPr>
              <a:xfrm rot="10800000">
                <a:off x="8467636" y="4478430"/>
                <a:ext cx="10071" cy="10071"/>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5"/>
              <p:cNvSpPr/>
              <p:nvPr/>
            </p:nvSpPr>
            <p:spPr>
              <a:xfrm rot="10800000">
                <a:off x="5981171" y="4460213"/>
                <a:ext cx="38941" cy="3289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5"/>
              <p:cNvSpPr/>
              <p:nvPr/>
            </p:nvSpPr>
            <p:spPr>
              <a:xfrm rot="10800000">
                <a:off x="4841088" y="4444726"/>
                <a:ext cx="64454" cy="54741"/>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5"/>
              <p:cNvSpPr/>
              <p:nvPr/>
            </p:nvSpPr>
            <p:spPr>
              <a:xfrm rot="10800000">
                <a:off x="6806322" y="4476595"/>
                <a:ext cx="28065" cy="2408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5"/>
              <p:cNvSpPr/>
              <p:nvPr/>
            </p:nvSpPr>
            <p:spPr>
              <a:xfrm rot="10800000">
                <a:off x="5550356" y="4461108"/>
                <a:ext cx="47132" cy="39971"/>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5"/>
              <p:cNvSpPr/>
              <p:nvPr/>
            </p:nvSpPr>
            <p:spPr>
              <a:xfrm rot="10800000">
                <a:off x="7401093" y="4483935"/>
                <a:ext cx="22828" cy="19650"/>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5"/>
              <p:cNvSpPr/>
              <p:nvPr/>
            </p:nvSpPr>
            <p:spPr>
              <a:xfrm rot="10800000">
                <a:off x="5230008" y="4376153"/>
                <a:ext cx="104201" cy="127879"/>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5"/>
              <p:cNvSpPr/>
              <p:nvPr/>
            </p:nvSpPr>
            <p:spPr>
              <a:xfrm rot="10800000">
                <a:off x="7872282" y="4490247"/>
                <a:ext cx="18889" cy="15711"/>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5"/>
              <p:cNvSpPr/>
              <p:nvPr/>
            </p:nvSpPr>
            <p:spPr>
              <a:xfrm rot="10800000">
                <a:off x="6098666" y="4475700"/>
                <a:ext cx="37106" cy="31377"/>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5"/>
              <p:cNvSpPr/>
              <p:nvPr/>
            </p:nvSpPr>
            <p:spPr>
              <a:xfrm rot="10800000">
                <a:off x="5450138" y="4466569"/>
                <a:ext cx="49863" cy="4220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5"/>
              <p:cNvSpPr/>
              <p:nvPr/>
            </p:nvSpPr>
            <p:spPr>
              <a:xfrm rot="10800000">
                <a:off x="5182383" y="4460213"/>
                <a:ext cx="58994" cy="50086"/>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5"/>
              <p:cNvSpPr/>
              <p:nvPr/>
            </p:nvSpPr>
            <p:spPr>
              <a:xfrm rot="10800000">
                <a:off x="8350409" y="4501974"/>
                <a:ext cx="12533" cy="9310"/>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5"/>
              <p:cNvSpPr/>
              <p:nvPr/>
            </p:nvSpPr>
            <p:spPr>
              <a:xfrm rot="10800000">
                <a:off x="5762563" y="4475700"/>
                <a:ext cx="42612" cy="3598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5"/>
              <p:cNvSpPr/>
              <p:nvPr/>
            </p:nvSpPr>
            <p:spPr>
              <a:xfrm rot="10800000">
                <a:off x="6687932" y="4486666"/>
                <a:ext cx="30123" cy="25827"/>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5"/>
              <p:cNvSpPr/>
              <p:nvPr/>
            </p:nvSpPr>
            <p:spPr>
              <a:xfrm rot="10800000">
                <a:off x="4966506" y="4461108"/>
                <a:ext cx="63559" cy="53846"/>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5"/>
              <p:cNvSpPr/>
              <p:nvPr/>
            </p:nvSpPr>
            <p:spPr>
              <a:xfrm rot="10800000">
                <a:off x="6216161" y="4486621"/>
                <a:ext cx="36166" cy="30123"/>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5"/>
              <p:cNvSpPr/>
              <p:nvPr/>
            </p:nvSpPr>
            <p:spPr>
              <a:xfrm rot="10800000">
                <a:off x="6570437" y="4492977"/>
                <a:ext cx="31914" cy="26587"/>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5"/>
              <p:cNvSpPr/>
              <p:nvPr/>
            </p:nvSpPr>
            <p:spPr>
              <a:xfrm rot="10800000">
                <a:off x="6333119" y="4491858"/>
                <a:ext cx="31063" cy="29139"/>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5"/>
              <p:cNvSpPr/>
              <p:nvPr/>
            </p:nvSpPr>
            <p:spPr>
              <a:xfrm rot="10800000">
                <a:off x="9184467" y="4516700"/>
                <a:ext cx="4566" cy="4610"/>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5"/>
              <p:cNvSpPr/>
              <p:nvPr/>
            </p:nvSpPr>
            <p:spPr>
              <a:xfrm rot="10800000">
                <a:off x="9066032" y="4516700"/>
                <a:ext cx="5505" cy="5505"/>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5"/>
              <p:cNvSpPr/>
              <p:nvPr/>
            </p:nvSpPr>
            <p:spPr>
              <a:xfrm rot="10800000">
                <a:off x="6452046" y="4494857"/>
                <a:ext cx="33749" cy="28244"/>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5"/>
              <p:cNvSpPr/>
              <p:nvPr/>
            </p:nvSpPr>
            <p:spPr>
              <a:xfrm rot="10800000">
                <a:off x="9301963" y="4523100"/>
                <a:ext cx="3670" cy="2775"/>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5"/>
              <p:cNvSpPr/>
              <p:nvPr/>
            </p:nvSpPr>
            <p:spPr>
              <a:xfrm rot="10800000">
                <a:off x="7285434" y="4506674"/>
                <a:ext cx="24618" cy="20992"/>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5"/>
              <p:cNvSpPr/>
              <p:nvPr/>
            </p:nvSpPr>
            <p:spPr>
              <a:xfrm rot="10800000">
                <a:off x="8948537" y="4521265"/>
                <a:ext cx="6445" cy="666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5"/>
              <p:cNvSpPr/>
              <p:nvPr/>
            </p:nvSpPr>
            <p:spPr>
              <a:xfrm rot="10800000">
                <a:off x="7760875" y="4517013"/>
                <a:ext cx="20052" cy="16293"/>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5"/>
              <p:cNvSpPr/>
              <p:nvPr/>
            </p:nvSpPr>
            <p:spPr>
              <a:xfrm rot="10800000">
                <a:off x="9420353" y="4534022"/>
                <a:ext cx="1880" cy="1835"/>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5"/>
              <p:cNvSpPr/>
              <p:nvPr/>
            </p:nvSpPr>
            <p:spPr>
              <a:xfrm rot="10800000">
                <a:off x="8234481" y="4523056"/>
                <a:ext cx="15308" cy="12846"/>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5"/>
              <p:cNvSpPr/>
              <p:nvPr/>
            </p:nvSpPr>
            <p:spPr>
              <a:xfrm rot="10800000">
                <a:off x="5663285" y="4496647"/>
                <a:ext cx="45342" cy="39299"/>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5"/>
              <p:cNvSpPr/>
              <p:nvPr/>
            </p:nvSpPr>
            <p:spPr>
              <a:xfrm rot="10800000">
                <a:off x="5082166" y="4484025"/>
                <a:ext cx="53846" cy="52683"/>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5"/>
              <p:cNvSpPr/>
              <p:nvPr/>
            </p:nvSpPr>
            <p:spPr>
              <a:xfrm rot="10800000">
                <a:off x="5877328" y="4502108"/>
                <a:ext cx="41672" cy="35092"/>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5"/>
              <p:cNvSpPr/>
              <p:nvPr/>
            </p:nvSpPr>
            <p:spPr>
              <a:xfrm rot="10800000">
                <a:off x="8830147" y="4532813"/>
                <a:ext cx="9444" cy="5774"/>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5"/>
              <p:cNvSpPr/>
              <p:nvPr/>
            </p:nvSpPr>
            <p:spPr>
              <a:xfrm rot="10800000">
                <a:off x="7166864" y="4528158"/>
                <a:ext cx="26050" cy="18217"/>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5"/>
              <p:cNvSpPr/>
              <p:nvPr/>
            </p:nvSpPr>
            <p:spPr>
              <a:xfrm rot="10800000">
                <a:off x="5294418" y="4499333"/>
                <a:ext cx="56935" cy="48565"/>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5"/>
              <p:cNvSpPr/>
              <p:nvPr/>
            </p:nvSpPr>
            <p:spPr>
              <a:xfrm rot="10800000">
                <a:off x="5560382" y="4506674"/>
                <a:ext cx="48923" cy="42030"/>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5"/>
              <p:cNvSpPr/>
              <p:nvPr/>
            </p:nvSpPr>
            <p:spPr>
              <a:xfrm rot="10800000">
                <a:off x="9536953" y="4550404"/>
                <a:ext cx="940" cy="45"/>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5"/>
              <p:cNvSpPr/>
              <p:nvPr/>
            </p:nvSpPr>
            <p:spPr>
              <a:xfrm rot="10800000">
                <a:off x="5467460" y="4508509"/>
                <a:ext cx="51698" cy="43820"/>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5"/>
              <p:cNvSpPr/>
              <p:nvPr/>
            </p:nvSpPr>
            <p:spPr>
              <a:xfrm rot="10800000">
                <a:off x="8713547" y="4544943"/>
                <a:ext cx="9176" cy="9131"/>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5"/>
              <p:cNvSpPr/>
              <p:nvPr/>
            </p:nvSpPr>
            <p:spPr>
              <a:xfrm rot="10800000">
                <a:off x="5993883" y="4524891"/>
                <a:ext cx="39881" cy="33749"/>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5"/>
              <p:cNvSpPr/>
              <p:nvPr/>
            </p:nvSpPr>
            <p:spPr>
              <a:xfrm rot="10800000">
                <a:off x="7646110" y="4542213"/>
                <a:ext cx="20992" cy="18754"/>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5"/>
              <p:cNvSpPr/>
              <p:nvPr/>
            </p:nvSpPr>
            <p:spPr>
              <a:xfrm rot="10800000">
                <a:off x="8119716" y="4547674"/>
                <a:ext cx="14637" cy="14637"/>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5"/>
              <p:cNvSpPr/>
              <p:nvPr/>
            </p:nvSpPr>
            <p:spPr>
              <a:xfrm rot="10800000">
                <a:off x="5189232" y="4513164"/>
                <a:ext cx="60605" cy="51026"/>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5"/>
              <p:cNvSpPr/>
              <p:nvPr/>
            </p:nvSpPr>
            <p:spPr>
              <a:xfrm rot="10800000">
                <a:off x="5777155" y="4530352"/>
                <a:ext cx="44402" cy="37464"/>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5"/>
              <p:cNvSpPr/>
              <p:nvPr/>
            </p:nvSpPr>
            <p:spPr>
              <a:xfrm rot="10800000">
                <a:off x="7052279" y="4545839"/>
                <a:ext cx="27348" cy="22738"/>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5"/>
              <p:cNvSpPr/>
              <p:nvPr/>
            </p:nvSpPr>
            <p:spPr>
              <a:xfrm rot="10800000">
                <a:off x="8596992" y="4562266"/>
                <a:ext cx="10071" cy="1096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5"/>
              <p:cNvSpPr/>
              <p:nvPr/>
            </p:nvSpPr>
            <p:spPr>
              <a:xfrm rot="10800000">
                <a:off x="6110483" y="4545033"/>
                <a:ext cx="34241" cy="32854"/>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5"/>
              <p:cNvSpPr/>
              <p:nvPr/>
            </p:nvSpPr>
            <p:spPr>
              <a:xfrm rot="10800000">
                <a:off x="4850174" y="4524040"/>
                <a:ext cx="66290" cy="5648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5"/>
              <p:cNvSpPr/>
              <p:nvPr/>
            </p:nvSpPr>
            <p:spPr>
              <a:xfrm rot="10800000">
                <a:off x="6935679" y="4559446"/>
                <a:ext cx="28020" cy="24349"/>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5"/>
              <p:cNvSpPr/>
              <p:nvPr/>
            </p:nvSpPr>
            <p:spPr>
              <a:xfrm rot="10800000">
                <a:off x="7530450" y="4567637"/>
                <a:ext cx="22559" cy="18799"/>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5"/>
              <p:cNvSpPr/>
              <p:nvPr/>
            </p:nvSpPr>
            <p:spPr>
              <a:xfrm rot="10800000">
                <a:off x="5672371" y="4545839"/>
                <a:ext cx="48072" cy="40687"/>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5"/>
              <p:cNvSpPr/>
              <p:nvPr/>
            </p:nvSpPr>
            <p:spPr>
              <a:xfrm rot="10800000">
                <a:off x="4968609" y="4533082"/>
                <a:ext cx="64454" cy="54741"/>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5"/>
              <p:cNvSpPr/>
              <p:nvPr/>
            </p:nvSpPr>
            <p:spPr>
              <a:xfrm rot="10800000">
                <a:off x="5357753" y="4462451"/>
                <a:ext cx="103709" cy="126939"/>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5"/>
              <p:cNvSpPr/>
              <p:nvPr/>
            </p:nvSpPr>
            <p:spPr>
              <a:xfrm rot="10800000">
                <a:off x="8001863" y="4573948"/>
                <a:ext cx="18620" cy="15800"/>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5"/>
              <p:cNvSpPr/>
              <p:nvPr/>
            </p:nvSpPr>
            <p:spPr>
              <a:xfrm rot="10800000">
                <a:off x="6227978" y="4558595"/>
                <a:ext cx="37375" cy="319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5"/>
              <p:cNvSpPr/>
              <p:nvPr/>
            </p:nvSpPr>
            <p:spPr>
              <a:xfrm rot="10800000">
                <a:off x="5578599" y="4552150"/>
                <a:ext cx="50758" cy="42253"/>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5"/>
              <p:cNvSpPr/>
              <p:nvPr/>
            </p:nvSpPr>
            <p:spPr>
              <a:xfrm rot="10800000">
                <a:off x="8479945" y="4583885"/>
                <a:ext cx="12801" cy="11190"/>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5"/>
              <p:cNvSpPr/>
              <p:nvPr/>
            </p:nvSpPr>
            <p:spPr>
              <a:xfrm rot="10800000">
                <a:off x="6817288" y="4569517"/>
                <a:ext cx="30079" cy="25871"/>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5"/>
              <p:cNvSpPr/>
              <p:nvPr/>
            </p:nvSpPr>
            <p:spPr>
              <a:xfrm rot="10800000">
                <a:off x="5890979" y="4559490"/>
                <a:ext cx="42612" cy="36882"/>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5"/>
              <p:cNvSpPr/>
              <p:nvPr/>
            </p:nvSpPr>
            <p:spPr>
              <a:xfrm rot="10800000">
                <a:off x="5302609" y="4547629"/>
                <a:ext cx="58949" cy="49728"/>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5"/>
              <p:cNvSpPr/>
              <p:nvPr/>
            </p:nvSpPr>
            <p:spPr>
              <a:xfrm rot="10800000">
                <a:off x="6345473" y="4569517"/>
                <a:ext cx="35584" cy="30482"/>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5"/>
              <p:cNvSpPr/>
              <p:nvPr/>
            </p:nvSpPr>
            <p:spPr>
              <a:xfrm rot="10800000">
                <a:off x="6699793" y="4575917"/>
                <a:ext cx="26453" cy="25692"/>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5"/>
              <p:cNvSpPr/>
              <p:nvPr/>
            </p:nvSpPr>
            <p:spPr>
              <a:xfrm rot="10800000">
                <a:off x="5086328" y="4549017"/>
                <a:ext cx="62395" cy="53443"/>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5"/>
              <p:cNvSpPr/>
              <p:nvPr/>
            </p:nvSpPr>
            <p:spPr>
              <a:xfrm rot="10800000">
                <a:off x="6462968" y="4575917"/>
                <a:ext cx="34644" cy="29542"/>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5"/>
              <p:cNvSpPr/>
              <p:nvPr/>
            </p:nvSpPr>
            <p:spPr>
              <a:xfrm rot="10800000">
                <a:off x="6581358" y="4578603"/>
                <a:ext cx="32585" cy="27393"/>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5"/>
              <p:cNvSpPr/>
              <p:nvPr/>
            </p:nvSpPr>
            <p:spPr>
              <a:xfrm rot="10800000">
                <a:off x="9313779" y="4602326"/>
                <a:ext cx="4610" cy="4610"/>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5"/>
              <p:cNvSpPr/>
              <p:nvPr/>
            </p:nvSpPr>
            <p:spPr>
              <a:xfrm rot="10800000">
                <a:off x="9194449" y="4601431"/>
                <a:ext cx="6445" cy="5505"/>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5"/>
              <p:cNvSpPr/>
              <p:nvPr/>
            </p:nvSpPr>
            <p:spPr>
              <a:xfrm rot="10800000">
                <a:off x="7414298" y="4590464"/>
                <a:ext cx="20992" cy="19873"/>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5"/>
              <p:cNvSpPr/>
              <p:nvPr/>
            </p:nvSpPr>
            <p:spPr>
              <a:xfrm rot="10800000">
                <a:off x="9431990" y="4609085"/>
                <a:ext cx="3357" cy="237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5"/>
              <p:cNvSpPr/>
              <p:nvPr/>
            </p:nvSpPr>
            <p:spPr>
              <a:xfrm rot="10800000">
                <a:off x="9076999" y="4605951"/>
                <a:ext cx="8236" cy="7341"/>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5"/>
              <p:cNvSpPr/>
              <p:nvPr/>
            </p:nvSpPr>
            <p:spPr>
              <a:xfrm rot="10800000">
                <a:off x="7887456" y="4599595"/>
                <a:ext cx="19202" cy="17322"/>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5"/>
              <p:cNvSpPr/>
              <p:nvPr/>
            </p:nvSpPr>
            <p:spPr>
              <a:xfrm rot="10800000">
                <a:off x="8364732" y="4606712"/>
                <a:ext cx="12801" cy="12980"/>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5"/>
              <p:cNvSpPr/>
              <p:nvPr/>
            </p:nvSpPr>
            <p:spPr>
              <a:xfrm rot="10800000">
                <a:off x="5791702" y="4581378"/>
                <a:ext cx="46506" cy="39299"/>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5"/>
              <p:cNvSpPr/>
              <p:nvPr/>
            </p:nvSpPr>
            <p:spPr>
              <a:xfrm rot="10800000">
                <a:off x="9549665" y="4620543"/>
                <a:ext cx="1880" cy="940"/>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5"/>
              <p:cNvSpPr/>
              <p:nvPr/>
            </p:nvSpPr>
            <p:spPr>
              <a:xfrm rot="10800000">
                <a:off x="6006639" y="4585899"/>
                <a:ext cx="41716" cy="35584"/>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5"/>
              <p:cNvSpPr/>
              <p:nvPr/>
            </p:nvSpPr>
            <p:spPr>
              <a:xfrm rot="10800000">
                <a:off x="8959504" y="4617499"/>
                <a:ext cx="9400" cy="5819"/>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5"/>
              <p:cNvSpPr/>
              <p:nvPr/>
            </p:nvSpPr>
            <p:spPr>
              <a:xfrm rot="10800000">
                <a:off x="5209687" y="4571889"/>
                <a:ext cx="53846" cy="52369"/>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5"/>
              <p:cNvSpPr/>
              <p:nvPr/>
            </p:nvSpPr>
            <p:spPr>
              <a:xfrm rot="10800000">
                <a:off x="7297519" y="4609219"/>
                <a:ext cx="28020" cy="23186"/>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5"/>
              <p:cNvSpPr/>
              <p:nvPr/>
            </p:nvSpPr>
            <p:spPr>
              <a:xfrm rot="10800000">
                <a:off x="5689694" y="4592300"/>
                <a:ext cx="48967" cy="41985"/>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5"/>
              <p:cNvSpPr/>
              <p:nvPr/>
            </p:nvSpPr>
            <p:spPr>
              <a:xfrm rot="10800000">
                <a:off x="5421939" y="4585899"/>
                <a:ext cx="57159" cy="49191"/>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5"/>
              <p:cNvSpPr/>
              <p:nvPr/>
            </p:nvSpPr>
            <p:spPr>
              <a:xfrm rot="10800000">
                <a:off x="9667160" y="4636030"/>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5"/>
              <p:cNvSpPr/>
              <p:nvPr/>
            </p:nvSpPr>
            <p:spPr>
              <a:xfrm rot="10800000">
                <a:off x="5595877" y="4594135"/>
                <a:ext cx="51698" cy="43954"/>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5"/>
              <p:cNvSpPr/>
              <p:nvPr/>
            </p:nvSpPr>
            <p:spPr>
              <a:xfrm rot="10800000">
                <a:off x="8842904" y="4629629"/>
                <a:ext cx="10966" cy="9176"/>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5"/>
              <p:cNvSpPr/>
              <p:nvPr/>
            </p:nvSpPr>
            <p:spPr>
              <a:xfrm rot="10800000">
                <a:off x="6122344" y="4608682"/>
                <a:ext cx="39881" cy="34152"/>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5"/>
              <p:cNvSpPr/>
              <p:nvPr/>
            </p:nvSpPr>
            <p:spPr>
              <a:xfrm rot="10800000">
                <a:off x="7774526" y="4625959"/>
                <a:ext cx="20813" cy="17904"/>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5"/>
              <p:cNvSpPr/>
              <p:nvPr/>
            </p:nvSpPr>
            <p:spPr>
              <a:xfrm rot="10800000">
                <a:off x="8246029" y="4631420"/>
                <a:ext cx="17635" cy="13876"/>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5"/>
              <p:cNvSpPr/>
              <p:nvPr/>
            </p:nvSpPr>
            <p:spPr>
              <a:xfrm rot="10800000">
                <a:off x="5323512" y="4599461"/>
                <a:ext cx="52906" cy="51340"/>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5"/>
              <p:cNvSpPr/>
              <p:nvPr/>
            </p:nvSpPr>
            <p:spPr>
              <a:xfrm rot="10800000">
                <a:off x="7181590" y="4628734"/>
                <a:ext cx="26453" cy="22693"/>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5"/>
              <p:cNvSpPr/>
              <p:nvPr/>
            </p:nvSpPr>
            <p:spPr>
              <a:xfrm rot="10800000">
                <a:off x="5905571" y="4614142"/>
                <a:ext cx="44670" cy="37777"/>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5"/>
              <p:cNvSpPr/>
              <p:nvPr/>
            </p:nvSpPr>
            <p:spPr>
              <a:xfrm rot="10800000">
                <a:off x="8725901" y="4649010"/>
                <a:ext cx="10474" cy="8057"/>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5"/>
              <p:cNvSpPr/>
              <p:nvPr/>
            </p:nvSpPr>
            <p:spPr>
              <a:xfrm rot="10800000">
                <a:off x="6238899" y="4627794"/>
                <a:ext cx="38986" cy="32854"/>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5"/>
              <p:cNvSpPr/>
              <p:nvPr/>
            </p:nvSpPr>
            <p:spPr>
              <a:xfrm rot="10800000">
                <a:off x="7063469" y="4642431"/>
                <a:ext cx="28915" cy="23812"/>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5"/>
              <p:cNvSpPr/>
              <p:nvPr/>
            </p:nvSpPr>
            <p:spPr>
              <a:xfrm rot="10800000">
                <a:off x="4978591" y="4612889"/>
                <a:ext cx="65394" cy="55995"/>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5"/>
              <p:cNvSpPr/>
              <p:nvPr/>
            </p:nvSpPr>
            <p:spPr>
              <a:xfrm rot="10800000">
                <a:off x="7659762" y="4650532"/>
                <a:ext cx="21709" cy="1884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5"/>
              <p:cNvSpPr/>
              <p:nvPr/>
            </p:nvSpPr>
            <p:spPr>
              <a:xfrm rot="10800000">
                <a:off x="4859305" y="4612397"/>
                <a:ext cx="68080" cy="57382"/>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5"/>
              <p:cNvSpPr/>
              <p:nvPr/>
            </p:nvSpPr>
            <p:spPr>
              <a:xfrm rot="10800000">
                <a:off x="5801728" y="4630569"/>
                <a:ext cx="47132" cy="40687"/>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5"/>
              <p:cNvSpPr/>
              <p:nvPr/>
            </p:nvSpPr>
            <p:spPr>
              <a:xfrm rot="10800000">
                <a:off x="8134308" y="4657649"/>
                <a:ext cx="18262" cy="14860"/>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5"/>
              <p:cNvSpPr/>
              <p:nvPr/>
            </p:nvSpPr>
            <p:spPr>
              <a:xfrm rot="10800000">
                <a:off x="6357334" y="4643505"/>
                <a:ext cx="30974" cy="29497"/>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5"/>
              <p:cNvSpPr/>
              <p:nvPr/>
            </p:nvSpPr>
            <p:spPr>
              <a:xfrm rot="10800000">
                <a:off x="5485946" y="4548703"/>
                <a:ext cx="105141" cy="127476"/>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5"/>
              <p:cNvSpPr/>
              <p:nvPr/>
            </p:nvSpPr>
            <p:spPr>
              <a:xfrm rot="10800000">
                <a:off x="5096086" y="4621483"/>
                <a:ext cx="64499" cy="54697"/>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5"/>
              <p:cNvSpPr/>
              <p:nvPr/>
            </p:nvSpPr>
            <p:spPr>
              <a:xfrm rot="10800000">
                <a:off x="6946152" y="4653307"/>
                <a:ext cx="26453" cy="25334"/>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5"/>
              <p:cNvSpPr/>
              <p:nvPr/>
            </p:nvSpPr>
            <p:spPr>
              <a:xfrm rot="10800000">
                <a:off x="8609749" y="4667004"/>
                <a:ext cx="11861" cy="11861"/>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5"/>
              <p:cNvSpPr/>
              <p:nvPr/>
            </p:nvSpPr>
            <p:spPr>
              <a:xfrm rot="10800000">
                <a:off x="5707016" y="4637776"/>
                <a:ext cx="50758" cy="42253"/>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5"/>
              <p:cNvSpPr/>
              <p:nvPr/>
            </p:nvSpPr>
            <p:spPr>
              <a:xfrm rot="10800000">
                <a:off x="6020336" y="4644176"/>
                <a:ext cx="42567" cy="36032"/>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5"/>
              <p:cNvSpPr/>
              <p:nvPr/>
            </p:nvSpPr>
            <p:spPr>
              <a:xfrm rot="10800000">
                <a:off x="6474829" y="4653307"/>
                <a:ext cx="35316" cy="30437"/>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5"/>
              <p:cNvSpPr/>
              <p:nvPr/>
            </p:nvSpPr>
            <p:spPr>
              <a:xfrm rot="10800000">
                <a:off x="5430399" y="4634284"/>
                <a:ext cx="58949" cy="50086"/>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5"/>
              <p:cNvSpPr/>
              <p:nvPr/>
            </p:nvSpPr>
            <p:spPr>
              <a:xfrm rot="10800000">
                <a:off x="6828210" y="4658813"/>
                <a:ext cx="31914" cy="27348"/>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5"/>
              <p:cNvSpPr/>
              <p:nvPr/>
            </p:nvSpPr>
            <p:spPr>
              <a:xfrm rot="10800000">
                <a:off x="6592324" y="4659663"/>
                <a:ext cx="34376" cy="28691"/>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5"/>
              <p:cNvSpPr/>
              <p:nvPr/>
            </p:nvSpPr>
            <p:spPr>
              <a:xfrm rot="10800000">
                <a:off x="6710715" y="4661499"/>
                <a:ext cx="32585" cy="28065"/>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5"/>
              <p:cNvSpPr/>
              <p:nvPr/>
            </p:nvSpPr>
            <p:spPr>
              <a:xfrm rot="10800000">
                <a:off x="5213626" y="4637328"/>
                <a:ext cx="62619" cy="5339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5"/>
              <p:cNvSpPr/>
              <p:nvPr/>
            </p:nvSpPr>
            <p:spPr>
              <a:xfrm rot="10800000">
                <a:off x="9443136" y="4688892"/>
                <a:ext cx="4655" cy="308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5"/>
              <p:cNvSpPr/>
              <p:nvPr/>
            </p:nvSpPr>
            <p:spPr>
              <a:xfrm rot="10800000">
                <a:off x="9324701" y="4687012"/>
                <a:ext cx="5505" cy="5505"/>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5"/>
              <p:cNvSpPr/>
              <p:nvPr/>
            </p:nvSpPr>
            <p:spPr>
              <a:xfrm rot="10800000">
                <a:off x="7543609" y="4673360"/>
                <a:ext cx="20545" cy="20097"/>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5"/>
              <p:cNvSpPr/>
              <p:nvPr/>
            </p:nvSpPr>
            <p:spPr>
              <a:xfrm rot="10800000">
                <a:off x="9561526" y="4694308"/>
                <a:ext cx="2775" cy="2775"/>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5"/>
              <p:cNvSpPr/>
              <p:nvPr/>
            </p:nvSpPr>
            <p:spPr>
              <a:xfrm rot="10800000">
                <a:off x="9206310" y="4691577"/>
                <a:ext cx="8236" cy="6401"/>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5"/>
              <p:cNvSpPr/>
              <p:nvPr/>
            </p:nvSpPr>
            <p:spPr>
              <a:xfrm rot="10800000">
                <a:off x="8017036" y="4683476"/>
                <a:ext cx="18933" cy="16427"/>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5"/>
              <p:cNvSpPr/>
              <p:nvPr/>
            </p:nvSpPr>
            <p:spPr>
              <a:xfrm rot="10800000">
                <a:off x="8494044" y="4690682"/>
                <a:ext cx="12801" cy="12801"/>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5"/>
              <p:cNvSpPr/>
              <p:nvPr/>
            </p:nvSpPr>
            <p:spPr>
              <a:xfrm rot="10800000">
                <a:off x="6134564" y="4668794"/>
                <a:ext cx="36524" cy="35629"/>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5"/>
              <p:cNvSpPr/>
              <p:nvPr/>
            </p:nvSpPr>
            <p:spPr>
              <a:xfrm rot="10800000">
                <a:off x="5914658" y="4666064"/>
                <a:ext cx="46237" cy="39434"/>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5"/>
              <p:cNvSpPr/>
              <p:nvPr/>
            </p:nvSpPr>
            <p:spPr>
              <a:xfrm rot="10800000">
                <a:off x="9679021" y="4705229"/>
                <a:ext cx="1880" cy="1880"/>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5"/>
              <p:cNvSpPr/>
              <p:nvPr/>
            </p:nvSpPr>
            <p:spPr>
              <a:xfrm rot="10800000">
                <a:off x="9088815" y="4700619"/>
                <a:ext cx="8952" cy="7475"/>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5"/>
              <p:cNvSpPr/>
              <p:nvPr/>
            </p:nvSpPr>
            <p:spPr>
              <a:xfrm rot="10800000">
                <a:off x="5329286" y="4660066"/>
                <a:ext cx="61724" cy="52548"/>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5"/>
              <p:cNvSpPr/>
              <p:nvPr/>
            </p:nvSpPr>
            <p:spPr>
              <a:xfrm rot="10800000">
                <a:off x="7427502" y="4693412"/>
                <a:ext cx="25558" cy="21843"/>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5"/>
              <p:cNvSpPr/>
              <p:nvPr/>
            </p:nvSpPr>
            <p:spPr>
              <a:xfrm rot="10800000">
                <a:off x="5818110" y="4677925"/>
                <a:ext cx="48967" cy="41582"/>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5"/>
              <p:cNvSpPr/>
              <p:nvPr/>
            </p:nvSpPr>
            <p:spPr>
              <a:xfrm rot="10800000">
                <a:off x="5542165" y="4673360"/>
                <a:ext cx="58054" cy="49102"/>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5"/>
              <p:cNvSpPr/>
              <p:nvPr/>
            </p:nvSpPr>
            <p:spPr>
              <a:xfrm rot="10800000">
                <a:off x="9796516" y="4722551"/>
                <a:ext cx="45" cy="45"/>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5"/>
              <p:cNvSpPr/>
              <p:nvPr/>
            </p:nvSpPr>
            <p:spPr>
              <a:xfrm rot="10800000">
                <a:off x="8972215" y="4713420"/>
                <a:ext cx="9176" cy="9355"/>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5"/>
              <p:cNvSpPr/>
              <p:nvPr/>
            </p:nvSpPr>
            <p:spPr>
              <a:xfrm rot="10800000">
                <a:off x="5731141" y="4680611"/>
                <a:ext cx="45163" cy="43820"/>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5"/>
              <p:cNvSpPr/>
              <p:nvPr/>
            </p:nvSpPr>
            <p:spPr>
              <a:xfrm rot="10800000">
                <a:off x="6251656" y="4692472"/>
                <a:ext cx="39881" cy="34152"/>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5"/>
              <p:cNvSpPr/>
              <p:nvPr/>
            </p:nvSpPr>
            <p:spPr>
              <a:xfrm rot="10800000">
                <a:off x="7903883" y="4708765"/>
                <a:ext cx="22201" cy="18396"/>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5"/>
              <p:cNvSpPr/>
              <p:nvPr/>
            </p:nvSpPr>
            <p:spPr>
              <a:xfrm rot="10800000">
                <a:off x="8378384" y="4718926"/>
                <a:ext cx="16337" cy="10026"/>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5"/>
              <p:cNvSpPr/>
              <p:nvPr/>
            </p:nvSpPr>
            <p:spPr>
              <a:xfrm rot="10800000">
                <a:off x="7310947" y="4711898"/>
                <a:ext cx="26453" cy="2264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5"/>
              <p:cNvSpPr/>
              <p:nvPr/>
            </p:nvSpPr>
            <p:spPr>
              <a:xfrm rot="10800000">
                <a:off x="6028214" y="4698828"/>
                <a:ext cx="51026" cy="37509"/>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5"/>
              <p:cNvSpPr/>
              <p:nvPr/>
            </p:nvSpPr>
            <p:spPr>
              <a:xfrm rot="10800000">
                <a:off x="5444946" y="4687370"/>
                <a:ext cx="59889" cy="51653"/>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5"/>
              <p:cNvSpPr/>
              <p:nvPr/>
            </p:nvSpPr>
            <p:spPr>
              <a:xfrm rot="10800000">
                <a:off x="8854855" y="4730742"/>
                <a:ext cx="10877" cy="1025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5"/>
              <p:cNvSpPr/>
              <p:nvPr/>
            </p:nvSpPr>
            <p:spPr>
              <a:xfrm rot="10800000">
                <a:off x="6368256" y="4711585"/>
                <a:ext cx="38941" cy="3267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5"/>
              <p:cNvSpPr/>
              <p:nvPr/>
            </p:nvSpPr>
            <p:spPr>
              <a:xfrm rot="10800000">
                <a:off x="7192959" y="4725282"/>
                <a:ext cx="24663" cy="23947"/>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5"/>
              <p:cNvSpPr/>
              <p:nvPr/>
            </p:nvSpPr>
            <p:spPr>
              <a:xfrm rot="10800000">
                <a:off x="7788671" y="4734144"/>
                <a:ext cx="20097" cy="19202"/>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5"/>
              <p:cNvSpPr/>
              <p:nvPr/>
            </p:nvSpPr>
            <p:spPr>
              <a:xfrm rot="10800000">
                <a:off x="5930144" y="4716106"/>
                <a:ext cx="47132" cy="39881"/>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5"/>
              <p:cNvSpPr/>
              <p:nvPr/>
            </p:nvSpPr>
            <p:spPr>
              <a:xfrm rot="10800000">
                <a:off x="8262724" y="4740590"/>
                <a:ext cx="18262" cy="15711"/>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5"/>
              <p:cNvSpPr/>
              <p:nvPr/>
            </p:nvSpPr>
            <p:spPr>
              <a:xfrm rot="10800000">
                <a:off x="5105486" y="4701604"/>
                <a:ext cx="66021" cy="55681"/>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5"/>
              <p:cNvSpPr/>
              <p:nvPr/>
            </p:nvSpPr>
            <p:spPr>
              <a:xfrm rot="10800000">
                <a:off x="6485751" y="4726132"/>
                <a:ext cx="32406" cy="31332"/>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5"/>
              <p:cNvSpPr/>
              <p:nvPr/>
            </p:nvSpPr>
            <p:spPr>
              <a:xfrm rot="10800000">
                <a:off x="4986827" y="4701245"/>
                <a:ext cx="68080" cy="57785"/>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5"/>
              <p:cNvSpPr/>
              <p:nvPr/>
            </p:nvSpPr>
            <p:spPr>
              <a:xfrm rot="10800000">
                <a:off x="7075017" y="4735308"/>
                <a:ext cx="30123" cy="25827"/>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5"/>
              <p:cNvSpPr/>
              <p:nvPr/>
            </p:nvSpPr>
            <p:spPr>
              <a:xfrm rot="10800000">
                <a:off x="8738568" y="4751556"/>
                <a:ext cx="12399" cy="11280"/>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5"/>
              <p:cNvSpPr/>
              <p:nvPr/>
            </p:nvSpPr>
            <p:spPr>
              <a:xfrm rot="10800000">
                <a:off x="5614362" y="4634643"/>
                <a:ext cx="94488" cy="128954"/>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5"/>
              <p:cNvSpPr/>
              <p:nvPr/>
            </p:nvSpPr>
            <p:spPr>
              <a:xfrm rot="10800000">
                <a:off x="5224547" y="4709839"/>
                <a:ext cx="64454" cy="54652"/>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5"/>
              <p:cNvSpPr/>
              <p:nvPr/>
            </p:nvSpPr>
            <p:spPr>
              <a:xfrm rot="10800000">
                <a:off x="6148752" y="4727967"/>
                <a:ext cx="43507" cy="36882"/>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5"/>
              <p:cNvSpPr/>
              <p:nvPr/>
            </p:nvSpPr>
            <p:spPr>
              <a:xfrm rot="10800000">
                <a:off x="5835432" y="4723402"/>
                <a:ext cx="49863" cy="4292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5"/>
              <p:cNvSpPr/>
              <p:nvPr/>
            </p:nvSpPr>
            <p:spPr>
              <a:xfrm rot="10800000">
                <a:off x="6603246" y="4736158"/>
                <a:ext cx="36211" cy="30482"/>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5"/>
              <p:cNvSpPr/>
              <p:nvPr/>
            </p:nvSpPr>
            <p:spPr>
              <a:xfrm rot="10800000">
                <a:off x="4869555" y="4709481"/>
                <a:ext cx="68751" cy="58725"/>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5"/>
              <p:cNvSpPr/>
              <p:nvPr/>
            </p:nvSpPr>
            <p:spPr>
              <a:xfrm rot="10800000">
                <a:off x="6957835" y="4742514"/>
                <a:ext cx="31645" cy="26543"/>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5"/>
              <p:cNvSpPr/>
              <p:nvPr/>
            </p:nvSpPr>
            <p:spPr>
              <a:xfrm rot="10800000">
                <a:off x="6721636" y="4742559"/>
                <a:ext cx="34376" cy="29139"/>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5"/>
              <p:cNvSpPr/>
              <p:nvPr/>
            </p:nvSpPr>
            <p:spPr>
              <a:xfrm rot="10800000">
                <a:off x="5558144" y="4722596"/>
                <a:ext cx="58725" cy="49281"/>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5"/>
              <p:cNvSpPr/>
              <p:nvPr/>
            </p:nvSpPr>
            <p:spPr>
              <a:xfrm rot="10800000">
                <a:off x="6840026" y="4744349"/>
                <a:ext cx="32585" cy="28288"/>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5"/>
              <p:cNvSpPr/>
              <p:nvPr/>
            </p:nvSpPr>
            <p:spPr>
              <a:xfrm rot="10800000">
                <a:off x="7672518" y="4756256"/>
                <a:ext cx="24618" cy="20545"/>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5"/>
              <p:cNvSpPr/>
              <p:nvPr/>
            </p:nvSpPr>
            <p:spPr>
              <a:xfrm rot="10800000">
                <a:off x="9572447" y="4774518"/>
                <a:ext cx="4655" cy="2730"/>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5"/>
              <p:cNvSpPr/>
              <p:nvPr/>
            </p:nvSpPr>
            <p:spPr>
              <a:xfrm rot="10800000">
                <a:off x="9454057" y="4772638"/>
                <a:ext cx="5505" cy="4610"/>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5"/>
              <p:cNvSpPr/>
              <p:nvPr/>
            </p:nvSpPr>
            <p:spPr>
              <a:xfrm rot="10800000">
                <a:off x="5341102" y="4725013"/>
                <a:ext cx="63559" cy="54070"/>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5"/>
              <p:cNvSpPr/>
              <p:nvPr/>
            </p:nvSpPr>
            <p:spPr>
              <a:xfrm rot="10800000">
                <a:off x="9690838" y="4779799"/>
                <a:ext cx="2775" cy="2909"/>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5"/>
              <p:cNvSpPr/>
              <p:nvPr/>
            </p:nvSpPr>
            <p:spPr>
              <a:xfrm rot="10800000">
                <a:off x="9336562" y="4776263"/>
                <a:ext cx="7341" cy="6445"/>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5"/>
              <p:cNvSpPr/>
              <p:nvPr/>
            </p:nvSpPr>
            <p:spPr>
              <a:xfrm rot="10800000">
                <a:off x="8144871" y="4766282"/>
                <a:ext cx="20455" cy="17456"/>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5"/>
              <p:cNvSpPr/>
              <p:nvPr/>
            </p:nvSpPr>
            <p:spPr>
              <a:xfrm rot="10800000">
                <a:off x="8623400" y="4774294"/>
                <a:ext cx="12801" cy="12980"/>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5"/>
              <p:cNvSpPr/>
              <p:nvPr/>
            </p:nvSpPr>
            <p:spPr>
              <a:xfrm rot="10800000">
                <a:off x="6264412" y="4754376"/>
                <a:ext cx="41672" cy="35137"/>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5"/>
              <p:cNvSpPr/>
              <p:nvPr/>
            </p:nvSpPr>
            <p:spPr>
              <a:xfrm rot="10800000">
                <a:off x="6043074" y="4750795"/>
                <a:ext cx="46237" cy="39389"/>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5"/>
              <p:cNvSpPr/>
              <p:nvPr/>
            </p:nvSpPr>
            <p:spPr>
              <a:xfrm rot="10800000">
                <a:off x="9807438" y="4790855"/>
                <a:ext cx="2775" cy="16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5"/>
              <p:cNvSpPr/>
              <p:nvPr/>
            </p:nvSpPr>
            <p:spPr>
              <a:xfrm rot="10800000">
                <a:off x="9218306" y="4787050"/>
                <a:ext cx="8102" cy="5729"/>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5"/>
              <p:cNvSpPr/>
              <p:nvPr/>
            </p:nvSpPr>
            <p:spPr>
              <a:xfrm rot="10800000">
                <a:off x="7556411" y="4777427"/>
                <a:ext cx="22828" cy="2193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5"/>
              <p:cNvSpPr/>
              <p:nvPr/>
            </p:nvSpPr>
            <p:spPr>
              <a:xfrm rot="10800000">
                <a:off x="5457702" y="4747527"/>
                <a:ext cx="60829" cy="52503"/>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5"/>
              <p:cNvSpPr/>
              <p:nvPr/>
            </p:nvSpPr>
            <p:spPr>
              <a:xfrm rot="10800000">
                <a:off x="5945945" y="4763462"/>
                <a:ext cx="48923" cy="41134"/>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5"/>
              <p:cNvSpPr/>
              <p:nvPr/>
            </p:nvSpPr>
            <p:spPr>
              <a:xfrm rot="10800000">
                <a:off x="9100856" y="4798106"/>
                <a:ext cx="9847" cy="9265"/>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5"/>
              <p:cNvSpPr/>
              <p:nvPr/>
            </p:nvSpPr>
            <p:spPr>
              <a:xfrm rot="10800000">
                <a:off x="9925828" y="4808177"/>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5"/>
              <p:cNvSpPr/>
              <p:nvPr/>
            </p:nvSpPr>
            <p:spPr>
              <a:xfrm rot="10800000">
                <a:off x="5669910" y="4759971"/>
                <a:ext cx="58098" cy="49191"/>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5"/>
              <p:cNvSpPr/>
              <p:nvPr/>
            </p:nvSpPr>
            <p:spPr>
              <a:xfrm rot="10800000">
                <a:off x="5860006" y="4766237"/>
                <a:ext cx="50803" cy="43686"/>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5"/>
              <p:cNvSpPr/>
              <p:nvPr/>
            </p:nvSpPr>
            <p:spPr>
              <a:xfrm rot="10800000">
                <a:off x="8033195" y="4792645"/>
                <a:ext cx="20679" cy="17367"/>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5"/>
              <p:cNvSpPr/>
              <p:nvPr/>
            </p:nvSpPr>
            <p:spPr>
              <a:xfrm rot="10800000">
                <a:off x="6381012" y="4776263"/>
                <a:ext cx="39836" cy="34197"/>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5"/>
              <p:cNvSpPr/>
              <p:nvPr/>
            </p:nvSpPr>
            <p:spPr>
              <a:xfrm rot="10800000">
                <a:off x="8505010" y="4798151"/>
                <a:ext cx="20052" cy="14592"/>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5"/>
              <p:cNvSpPr/>
              <p:nvPr/>
            </p:nvSpPr>
            <p:spPr>
              <a:xfrm rot="10800000">
                <a:off x="7439363" y="4794481"/>
                <a:ext cx="27035" cy="22828"/>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5"/>
              <p:cNvSpPr/>
              <p:nvPr/>
            </p:nvSpPr>
            <p:spPr>
              <a:xfrm rot="10800000">
                <a:off x="6157839" y="4783514"/>
                <a:ext cx="43775" cy="37643"/>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5"/>
              <p:cNvSpPr/>
              <p:nvPr/>
            </p:nvSpPr>
            <p:spPr>
              <a:xfrm rot="10800000">
                <a:off x="8983182" y="4815428"/>
                <a:ext cx="11861" cy="10161"/>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5"/>
              <p:cNvSpPr/>
              <p:nvPr/>
            </p:nvSpPr>
            <p:spPr>
              <a:xfrm rot="10800000">
                <a:off x="5572691" y="4775726"/>
                <a:ext cx="59665" cy="50803"/>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5"/>
              <p:cNvSpPr/>
              <p:nvPr/>
            </p:nvSpPr>
            <p:spPr>
              <a:xfrm rot="10800000">
                <a:off x="6497567" y="4794481"/>
                <a:ext cx="38315" cy="3289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5"/>
              <p:cNvSpPr/>
              <p:nvPr/>
            </p:nvSpPr>
            <p:spPr>
              <a:xfrm rot="10800000">
                <a:off x="7322316" y="4809520"/>
                <a:ext cx="25558" cy="23991"/>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5"/>
              <p:cNvSpPr/>
              <p:nvPr/>
            </p:nvSpPr>
            <p:spPr>
              <a:xfrm rot="10800000">
                <a:off x="7917535" y="4816368"/>
                <a:ext cx="21888" cy="19157"/>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5"/>
              <p:cNvSpPr/>
              <p:nvPr/>
            </p:nvSpPr>
            <p:spPr>
              <a:xfrm rot="10800000">
                <a:off x="8389619" y="4824515"/>
                <a:ext cx="21306" cy="14681"/>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5"/>
              <p:cNvSpPr/>
              <p:nvPr/>
            </p:nvSpPr>
            <p:spPr>
              <a:xfrm rot="10800000">
                <a:off x="6615063" y="4809072"/>
                <a:ext cx="36479" cy="319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5"/>
              <p:cNvSpPr/>
              <p:nvPr/>
            </p:nvSpPr>
            <p:spPr>
              <a:xfrm rot="10800000">
                <a:off x="6060396" y="4800747"/>
                <a:ext cx="53802" cy="4028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5"/>
              <p:cNvSpPr/>
              <p:nvPr/>
            </p:nvSpPr>
            <p:spPr>
              <a:xfrm rot="10800000">
                <a:off x="7204373" y="4819054"/>
                <a:ext cx="29855" cy="24976"/>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5"/>
              <p:cNvSpPr/>
              <p:nvPr/>
            </p:nvSpPr>
            <p:spPr>
              <a:xfrm rot="10800000">
                <a:off x="5232738" y="4790005"/>
                <a:ext cx="66245" cy="5648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5"/>
              <p:cNvSpPr/>
              <p:nvPr/>
            </p:nvSpPr>
            <p:spPr>
              <a:xfrm rot="10800000">
                <a:off x="8868417" y="4835481"/>
                <a:ext cx="11861" cy="11145"/>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5"/>
              <p:cNvSpPr/>
              <p:nvPr/>
            </p:nvSpPr>
            <p:spPr>
              <a:xfrm rot="10800000">
                <a:off x="5114303" y="4790005"/>
                <a:ext cx="68125" cy="57382"/>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5"/>
              <p:cNvSpPr/>
              <p:nvPr/>
            </p:nvSpPr>
            <p:spPr>
              <a:xfrm rot="10800000">
                <a:off x="6272603" y="4812653"/>
                <a:ext cx="42567" cy="36435"/>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5"/>
              <p:cNvSpPr/>
              <p:nvPr/>
            </p:nvSpPr>
            <p:spPr>
              <a:xfrm rot="10800000">
                <a:off x="6731931" y="4819591"/>
                <a:ext cx="36211" cy="30526"/>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5"/>
              <p:cNvSpPr/>
              <p:nvPr/>
            </p:nvSpPr>
            <p:spPr>
              <a:xfrm rot="10800000">
                <a:off x="5740989" y="4720403"/>
                <a:ext cx="96324" cy="129714"/>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5"/>
              <p:cNvSpPr/>
              <p:nvPr/>
            </p:nvSpPr>
            <p:spPr>
              <a:xfrm rot="10800000">
                <a:off x="5963849" y="4808177"/>
                <a:ext cx="50758" cy="42880"/>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5"/>
              <p:cNvSpPr/>
              <p:nvPr/>
            </p:nvSpPr>
            <p:spPr>
              <a:xfrm rot="10800000">
                <a:off x="7086878" y="4825410"/>
                <a:ext cx="30750" cy="26543"/>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5"/>
              <p:cNvSpPr/>
              <p:nvPr/>
            </p:nvSpPr>
            <p:spPr>
              <a:xfrm rot="10800000">
                <a:off x="5351129" y="4798151"/>
                <a:ext cx="64454" cy="54697"/>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5"/>
              <p:cNvSpPr/>
              <p:nvPr/>
            </p:nvSpPr>
            <p:spPr>
              <a:xfrm rot="10800000">
                <a:off x="6967995" y="4826350"/>
                <a:ext cx="29184" cy="28109"/>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5"/>
              <p:cNvSpPr/>
              <p:nvPr/>
            </p:nvSpPr>
            <p:spPr>
              <a:xfrm rot="10800000">
                <a:off x="6850053" y="4825455"/>
                <a:ext cx="34644" cy="29184"/>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5"/>
              <p:cNvSpPr/>
              <p:nvPr/>
            </p:nvSpPr>
            <p:spPr>
              <a:xfrm rot="10800000">
                <a:off x="4996808" y="4798733"/>
                <a:ext cx="69020" cy="58680"/>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5"/>
              <p:cNvSpPr/>
              <p:nvPr/>
            </p:nvSpPr>
            <p:spPr>
              <a:xfrm rot="10800000">
                <a:off x="5686292" y="4809117"/>
                <a:ext cx="58994" cy="50131"/>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5"/>
              <p:cNvSpPr/>
              <p:nvPr/>
            </p:nvSpPr>
            <p:spPr>
              <a:xfrm rot="10800000">
                <a:off x="7801830" y="4839151"/>
                <a:ext cx="23768" cy="20545"/>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5"/>
              <p:cNvSpPr/>
              <p:nvPr/>
            </p:nvSpPr>
            <p:spPr>
              <a:xfrm rot="10800000">
                <a:off x="9701804" y="4858935"/>
                <a:ext cx="4566" cy="3939"/>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5"/>
              <p:cNvSpPr/>
              <p:nvPr/>
            </p:nvSpPr>
            <p:spPr>
              <a:xfrm rot="10800000">
                <a:off x="9584085" y="4858577"/>
                <a:ext cx="5774" cy="429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5"/>
              <p:cNvSpPr/>
              <p:nvPr/>
            </p:nvSpPr>
            <p:spPr>
              <a:xfrm rot="10800000">
                <a:off x="8277271" y="4850073"/>
                <a:ext cx="17367" cy="16427"/>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5"/>
              <p:cNvSpPr/>
              <p:nvPr/>
            </p:nvSpPr>
            <p:spPr>
              <a:xfrm rot="10800000">
                <a:off x="9465874" y="4860994"/>
                <a:ext cx="8236" cy="6401"/>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5"/>
              <p:cNvSpPr/>
              <p:nvPr/>
            </p:nvSpPr>
            <p:spPr>
              <a:xfrm rot="10800000">
                <a:off x="5468624" y="4813638"/>
                <a:ext cx="63559" cy="53802"/>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5"/>
              <p:cNvSpPr/>
              <p:nvPr/>
            </p:nvSpPr>
            <p:spPr>
              <a:xfrm rot="10800000">
                <a:off x="9820194" y="4865560"/>
                <a:ext cx="2775" cy="2775"/>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5"/>
              <p:cNvSpPr/>
              <p:nvPr/>
            </p:nvSpPr>
            <p:spPr>
              <a:xfrm rot="10800000">
                <a:off x="8752712" y="4857592"/>
                <a:ext cx="12801" cy="13473"/>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5"/>
              <p:cNvSpPr/>
              <p:nvPr/>
            </p:nvSpPr>
            <p:spPr>
              <a:xfrm rot="10800000">
                <a:off x="6388263" y="4838166"/>
                <a:ext cx="40776" cy="34958"/>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5"/>
              <p:cNvSpPr/>
              <p:nvPr/>
            </p:nvSpPr>
            <p:spPr>
              <a:xfrm rot="10800000">
                <a:off x="6172431" y="4836331"/>
                <a:ext cx="45297" cy="38538"/>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5"/>
              <p:cNvSpPr/>
              <p:nvPr/>
            </p:nvSpPr>
            <p:spPr>
              <a:xfrm rot="10800000">
                <a:off x="4880253" y="4816055"/>
                <a:ext cx="69915" cy="59576"/>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5"/>
              <p:cNvSpPr/>
              <p:nvPr/>
            </p:nvSpPr>
            <p:spPr>
              <a:xfrm rot="10800000">
                <a:off x="9348379" y="4870080"/>
                <a:ext cx="8281" cy="7341"/>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5"/>
              <p:cNvSpPr/>
              <p:nvPr/>
            </p:nvSpPr>
            <p:spPr>
              <a:xfrm rot="10800000">
                <a:off x="9937689" y="4877376"/>
                <a:ext cx="1880" cy="1880"/>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5"/>
              <p:cNvSpPr/>
              <p:nvPr/>
            </p:nvSpPr>
            <p:spPr>
              <a:xfrm rot="10800000">
                <a:off x="7685275" y="4859159"/>
                <a:ext cx="25558" cy="21888"/>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5"/>
              <p:cNvSpPr/>
              <p:nvPr/>
            </p:nvSpPr>
            <p:spPr>
              <a:xfrm rot="10800000">
                <a:off x="5585224" y="4834988"/>
                <a:ext cx="61724" cy="52503"/>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5"/>
              <p:cNvSpPr/>
              <p:nvPr/>
            </p:nvSpPr>
            <p:spPr>
              <a:xfrm rot="10800000">
                <a:off x="6074988" y="4848237"/>
                <a:ext cx="48923" cy="41582"/>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5"/>
              <p:cNvSpPr/>
              <p:nvPr/>
            </p:nvSpPr>
            <p:spPr>
              <a:xfrm rot="10800000">
                <a:off x="9230705" y="4885030"/>
                <a:ext cx="10384" cy="6983"/>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5"/>
              <p:cNvSpPr/>
              <p:nvPr/>
            </p:nvSpPr>
            <p:spPr>
              <a:xfrm rot="10800000">
                <a:off x="8162551" y="4875541"/>
                <a:ext cx="18217" cy="17501"/>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5"/>
              <p:cNvSpPr/>
              <p:nvPr/>
            </p:nvSpPr>
            <p:spPr>
              <a:xfrm rot="10800000">
                <a:off x="10055184" y="4893758"/>
                <a:ext cx="45" cy="4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5"/>
              <p:cNvSpPr/>
              <p:nvPr/>
            </p:nvSpPr>
            <p:spPr>
              <a:xfrm rot="10800000">
                <a:off x="6503968" y="4860009"/>
                <a:ext cx="40732" cy="34062"/>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5"/>
              <p:cNvSpPr/>
              <p:nvPr/>
            </p:nvSpPr>
            <p:spPr>
              <a:xfrm rot="10800000">
                <a:off x="5798550" y="4846895"/>
                <a:ext cx="56935" cy="48833"/>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5"/>
              <p:cNvSpPr/>
              <p:nvPr/>
            </p:nvSpPr>
            <p:spPr>
              <a:xfrm rot="10800000">
                <a:off x="5988422" y="4851863"/>
                <a:ext cx="50847" cy="44133"/>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5"/>
              <p:cNvSpPr/>
              <p:nvPr/>
            </p:nvSpPr>
            <p:spPr>
              <a:xfrm rot="10800000">
                <a:off x="8637052" y="4883061"/>
                <a:ext cx="14637" cy="13473"/>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5"/>
              <p:cNvSpPr/>
              <p:nvPr/>
            </p:nvSpPr>
            <p:spPr>
              <a:xfrm rot="10800000">
                <a:off x="7568675" y="4877376"/>
                <a:ext cx="27393" cy="22738"/>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5"/>
              <p:cNvSpPr/>
              <p:nvPr/>
            </p:nvSpPr>
            <p:spPr>
              <a:xfrm rot="10800000">
                <a:off x="6285673" y="4868200"/>
                <a:ext cx="51071" cy="37464"/>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5"/>
              <p:cNvSpPr/>
              <p:nvPr/>
            </p:nvSpPr>
            <p:spPr>
              <a:xfrm rot="10800000">
                <a:off x="9113389" y="4899264"/>
                <a:ext cx="11011" cy="10026"/>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5"/>
              <p:cNvSpPr/>
              <p:nvPr/>
            </p:nvSpPr>
            <p:spPr>
              <a:xfrm rot="10800000">
                <a:off x="6620837" y="4878271"/>
                <a:ext cx="44089" cy="32854"/>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5"/>
              <p:cNvSpPr/>
              <p:nvPr/>
            </p:nvSpPr>
            <p:spPr>
              <a:xfrm rot="10800000">
                <a:off x="5700212" y="4863187"/>
                <a:ext cx="59665" cy="50758"/>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5"/>
              <p:cNvSpPr/>
              <p:nvPr/>
            </p:nvSpPr>
            <p:spPr>
              <a:xfrm rot="10800000">
                <a:off x="7451180" y="4890670"/>
                <a:ext cx="28288" cy="24215"/>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5"/>
              <p:cNvSpPr/>
              <p:nvPr/>
            </p:nvSpPr>
            <p:spPr>
              <a:xfrm rot="10800000">
                <a:off x="8046846" y="4899264"/>
                <a:ext cx="22828" cy="19605"/>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5"/>
              <p:cNvSpPr/>
              <p:nvPr/>
            </p:nvSpPr>
            <p:spPr>
              <a:xfrm rot="10800000">
                <a:off x="8521392" y="4907634"/>
                <a:ext cx="15532" cy="15353"/>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5"/>
              <p:cNvSpPr/>
              <p:nvPr/>
            </p:nvSpPr>
            <p:spPr>
              <a:xfrm rot="10800000">
                <a:off x="6738958" y="4892863"/>
                <a:ext cx="37106" cy="31377"/>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5"/>
              <p:cNvSpPr/>
              <p:nvPr/>
            </p:nvSpPr>
            <p:spPr>
              <a:xfrm rot="10800000">
                <a:off x="6187918" y="4886418"/>
                <a:ext cx="46506" cy="39299"/>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5"/>
              <p:cNvSpPr/>
              <p:nvPr/>
            </p:nvSpPr>
            <p:spPr>
              <a:xfrm rot="10800000">
                <a:off x="7330283" y="4901681"/>
                <a:ext cx="28960" cy="24976"/>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5"/>
              <p:cNvSpPr/>
              <p:nvPr/>
            </p:nvSpPr>
            <p:spPr>
              <a:xfrm rot="10800000">
                <a:off x="8997729" y="4919227"/>
                <a:ext cx="12578" cy="11996"/>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5"/>
              <p:cNvSpPr/>
              <p:nvPr/>
            </p:nvSpPr>
            <p:spPr>
              <a:xfrm rot="10800000">
                <a:off x="6401020" y="4896533"/>
                <a:ext cx="42880" cy="36658"/>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5"/>
              <p:cNvSpPr/>
              <p:nvPr/>
            </p:nvSpPr>
            <p:spPr>
              <a:xfrm rot="10800000">
                <a:off x="6861914" y="4902845"/>
                <a:ext cx="35316" cy="30482"/>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5"/>
              <p:cNvSpPr/>
              <p:nvPr/>
            </p:nvSpPr>
            <p:spPr>
              <a:xfrm rot="10800000">
                <a:off x="7211669" y="4908350"/>
                <a:ext cx="31601" cy="26498"/>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5"/>
              <p:cNvSpPr/>
              <p:nvPr/>
            </p:nvSpPr>
            <p:spPr>
              <a:xfrm rot="10800000">
                <a:off x="5360260" y="4878809"/>
                <a:ext cx="66245" cy="5604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5"/>
              <p:cNvSpPr/>
              <p:nvPr/>
            </p:nvSpPr>
            <p:spPr>
              <a:xfrm rot="10800000">
                <a:off x="5871733" y="4807013"/>
                <a:ext cx="93056" cy="129043"/>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5"/>
              <p:cNvSpPr/>
              <p:nvPr/>
            </p:nvSpPr>
            <p:spPr>
              <a:xfrm rot="10800000">
                <a:off x="5241825" y="4878853"/>
                <a:ext cx="68125" cy="57785"/>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5"/>
              <p:cNvSpPr/>
              <p:nvPr/>
            </p:nvSpPr>
            <p:spPr>
              <a:xfrm rot="10800000">
                <a:off x="6091370" y="4893758"/>
                <a:ext cx="50758" cy="43104"/>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5"/>
              <p:cNvSpPr/>
              <p:nvPr/>
            </p:nvSpPr>
            <p:spPr>
              <a:xfrm rot="10800000">
                <a:off x="6974844" y="4909156"/>
                <a:ext cx="34376" cy="2882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5"/>
              <p:cNvSpPr/>
              <p:nvPr/>
            </p:nvSpPr>
            <p:spPr>
              <a:xfrm rot="10800000">
                <a:off x="7093234" y="4910991"/>
                <a:ext cx="32854" cy="27483"/>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5"/>
              <p:cNvSpPr/>
              <p:nvPr/>
            </p:nvSpPr>
            <p:spPr>
              <a:xfrm rot="10800000">
                <a:off x="5478650" y="4886507"/>
                <a:ext cx="64454" cy="54697"/>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5"/>
              <p:cNvSpPr/>
              <p:nvPr/>
            </p:nvSpPr>
            <p:spPr>
              <a:xfrm rot="10800000">
                <a:off x="7931187" y="4922002"/>
                <a:ext cx="20097" cy="20232"/>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5"/>
              <p:cNvSpPr/>
              <p:nvPr/>
            </p:nvSpPr>
            <p:spPr>
              <a:xfrm rot="10800000">
                <a:off x="5814082" y="4896578"/>
                <a:ext cx="58725" cy="49236"/>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5"/>
              <p:cNvSpPr/>
              <p:nvPr/>
            </p:nvSpPr>
            <p:spPr>
              <a:xfrm rot="10800000">
                <a:off x="5124598" y="4887761"/>
                <a:ext cx="68751" cy="58054"/>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5"/>
              <p:cNvSpPr/>
              <p:nvPr/>
            </p:nvSpPr>
            <p:spPr>
              <a:xfrm rot="10800000">
                <a:off x="9713218" y="4943755"/>
                <a:ext cx="5013" cy="3894"/>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5"/>
              <p:cNvSpPr/>
              <p:nvPr/>
            </p:nvSpPr>
            <p:spPr>
              <a:xfrm rot="10800000">
                <a:off x="9831116" y="4943890"/>
                <a:ext cx="4610" cy="4566"/>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5"/>
              <p:cNvSpPr/>
              <p:nvPr/>
            </p:nvSpPr>
            <p:spPr>
              <a:xfrm rot="10800000">
                <a:off x="8406628" y="4932923"/>
                <a:ext cx="19157" cy="17277"/>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5"/>
              <p:cNvSpPr/>
              <p:nvPr/>
            </p:nvSpPr>
            <p:spPr>
              <a:xfrm rot="10800000">
                <a:off x="9595230" y="4945680"/>
                <a:ext cx="6401" cy="7341"/>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5"/>
              <p:cNvSpPr/>
              <p:nvPr/>
            </p:nvSpPr>
            <p:spPr>
              <a:xfrm rot="10800000">
                <a:off x="9949506" y="4951141"/>
                <a:ext cx="2820" cy="2775"/>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5"/>
              <p:cNvSpPr/>
              <p:nvPr/>
            </p:nvSpPr>
            <p:spPr>
              <a:xfrm rot="10800000">
                <a:off x="8881845" y="4945053"/>
                <a:ext cx="14189" cy="9042"/>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5"/>
              <p:cNvSpPr/>
              <p:nvPr/>
            </p:nvSpPr>
            <p:spPr>
              <a:xfrm rot="10800000">
                <a:off x="5596145" y="4901502"/>
                <a:ext cx="63559" cy="53354"/>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5"/>
              <p:cNvSpPr/>
              <p:nvPr/>
            </p:nvSpPr>
            <p:spPr>
              <a:xfrm rot="10800000">
                <a:off x="6516725" y="4922002"/>
                <a:ext cx="41627" cy="35405"/>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5"/>
              <p:cNvSpPr/>
              <p:nvPr/>
            </p:nvSpPr>
            <p:spPr>
              <a:xfrm rot="10800000">
                <a:off x="6300847" y="4921017"/>
                <a:ext cx="45566" cy="38583"/>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5"/>
              <p:cNvSpPr/>
              <p:nvPr/>
            </p:nvSpPr>
            <p:spPr>
              <a:xfrm rot="10800000">
                <a:off x="9477511" y="4956691"/>
                <a:ext cx="8818" cy="5685"/>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5"/>
              <p:cNvSpPr/>
              <p:nvPr/>
            </p:nvSpPr>
            <p:spPr>
              <a:xfrm rot="10800000">
                <a:off x="10067001" y="4963002"/>
                <a:ext cx="1880" cy="1880"/>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5"/>
              <p:cNvSpPr/>
              <p:nvPr/>
            </p:nvSpPr>
            <p:spPr>
              <a:xfrm rot="10800000">
                <a:off x="5007774" y="4904680"/>
                <a:ext cx="69915" cy="60202"/>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5"/>
              <p:cNvSpPr/>
              <p:nvPr/>
            </p:nvSpPr>
            <p:spPr>
              <a:xfrm rot="10800000">
                <a:off x="7814139" y="4943173"/>
                <a:ext cx="23320" cy="2193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5"/>
              <p:cNvSpPr/>
              <p:nvPr/>
            </p:nvSpPr>
            <p:spPr>
              <a:xfrm rot="10800000">
                <a:off x="6203404" y="4933774"/>
                <a:ext cx="48923" cy="41358"/>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5"/>
              <p:cNvSpPr/>
              <p:nvPr/>
            </p:nvSpPr>
            <p:spPr>
              <a:xfrm rot="10800000">
                <a:off x="5712700" y="4923300"/>
                <a:ext cx="61724" cy="52503"/>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5"/>
              <p:cNvSpPr/>
              <p:nvPr/>
            </p:nvSpPr>
            <p:spPr>
              <a:xfrm rot="10800000">
                <a:off x="9360240" y="4967299"/>
                <a:ext cx="9131" cy="8683"/>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5"/>
              <p:cNvSpPr/>
              <p:nvPr/>
            </p:nvSpPr>
            <p:spPr>
              <a:xfrm rot="10800000">
                <a:off x="8290968" y="4958347"/>
                <a:ext cx="22246" cy="18352"/>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5"/>
              <p:cNvSpPr/>
              <p:nvPr/>
            </p:nvSpPr>
            <p:spPr>
              <a:xfrm rot="10800000">
                <a:off x="6632653" y="4943845"/>
                <a:ext cx="46819" cy="34689"/>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5"/>
              <p:cNvSpPr/>
              <p:nvPr/>
            </p:nvSpPr>
            <p:spPr>
              <a:xfrm rot="10800000">
                <a:off x="8766409" y="4965732"/>
                <a:ext cx="13697" cy="1383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5"/>
              <p:cNvSpPr/>
              <p:nvPr/>
            </p:nvSpPr>
            <p:spPr>
              <a:xfrm rot="10800000">
                <a:off x="10184496" y="4980324"/>
                <a:ext cx="45" cy="45"/>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5"/>
              <p:cNvSpPr/>
              <p:nvPr/>
            </p:nvSpPr>
            <p:spPr>
              <a:xfrm rot="10800000">
                <a:off x="6116883" y="4938384"/>
                <a:ext cx="50803" cy="43686"/>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5"/>
              <p:cNvSpPr/>
              <p:nvPr/>
            </p:nvSpPr>
            <p:spPr>
              <a:xfrm rot="10800000">
                <a:off x="5926071" y="4933908"/>
                <a:ext cx="56935" cy="48341"/>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5"/>
              <p:cNvSpPr/>
              <p:nvPr/>
            </p:nvSpPr>
            <p:spPr>
              <a:xfrm rot="10800000">
                <a:off x="7698032" y="4960272"/>
                <a:ext cx="26453" cy="23007"/>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5"/>
              <p:cNvSpPr/>
              <p:nvPr/>
            </p:nvSpPr>
            <p:spPr>
              <a:xfrm rot="10800000">
                <a:off x="6414717" y="4952081"/>
                <a:ext cx="44357" cy="38180"/>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5"/>
              <p:cNvSpPr/>
              <p:nvPr/>
            </p:nvSpPr>
            <p:spPr>
              <a:xfrm rot="10800000">
                <a:off x="4892070" y="4930193"/>
                <a:ext cx="71750" cy="61097"/>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5"/>
              <p:cNvSpPr/>
              <p:nvPr/>
            </p:nvSpPr>
            <p:spPr>
              <a:xfrm rot="10800000">
                <a:off x="9242611" y="4985874"/>
                <a:ext cx="11100" cy="8146"/>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5"/>
              <p:cNvSpPr/>
              <p:nvPr/>
            </p:nvSpPr>
            <p:spPr>
              <a:xfrm rot="10800000">
                <a:off x="6755340" y="4962107"/>
                <a:ext cx="33749" cy="3289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5"/>
              <p:cNvSpPr/>
              <p:nvPr/>
            </p:nvSpPr>
            <p:spPr>
              <a:xfrm rot="10800000">
                <a:off x="7577135" y="4974013"/>
                <a:ext cx="28020" cy="23678"/>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5"/>
              <p:cNvSpPr/>
              <p:nvPr/>
            </p:nvSpPr>
            <p:spPr>
              <a:xfrm rot="10800000">
                <a:off x="8176203" y="4982965"/>
                <a:ext cx="21664" cy="1884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5"/>
              <p:cNvSpPr/>
              <p:nvPr/>
            </p:nvSpPr>
            <p:spPr>
              <a:xfrm rot="10800000">
                <a:off x="5828360" y="4950604"/>
                <a:ext cx="59934" cy="51608"/>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5"/>
              <p:cNvSpPr/>
              <p:nvPr/>
            </p:nvSpPr>
            <p:spPr>
              <a:xfrm rot="10800000">
                <a:off x="8650704" y="4991067"/>
                <a:ext cx="18262" cy="14905"/>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5"/>
              <p:cNvSpPr/>
              <p:nvPr/>
            </p:nvSpPr>
            <p:spPr>
              <a:xfrm rot="10800000">
                <a:off x="6868270" y="4975759"/>
                <a:ext cx="36479" cy="31824"/>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5"/>
              <p:cNvSpPr/>
              <p:nvPr/>
            </p:nvSpPr>
            <p:spPr>
              <a:xfrm rot="10800000">
                <a:off x="7458476" y="4984755"/>
                <a:ext cx="30123" cy="25110"/>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5"/>
              <p:cNvSpPr/>
              <p:nvPr/>
            </p:nvSpPr>
            <p:spPr>
              <a:xfrm rot="10800000">
                <a:off x="6322690" y="4971148"/>
                <a:ext cx="47132" cy="40015"/>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5"/>
              <p:cNvSpPr/>
              <p:nvPr/>
            </p:nvSpPr>
            <p:spPr>
              <a:xfrm rot="10800000">
                <a:off x="9125250" y="5003062"/>
                <a:ext cx="15532" cy="1190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5"/>
              <p:cNvSpPr/>
              <p:nvPr/>
            </p:nvSpPr>
            <p:spPr>
              <a:xfrm rot="10800000">
                <a:off x="6990331" y="4986635"/>
                <a:ext cx="35316" cy="29810"/>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5"/>
              <p:cNvSpPr/>
              <p:nvPr/>
            </p:nvSpPr>
            <p:spPr>
              <a:xfrm rot="10800000">
                <a:off x="7341205" y="4991246"/>
                <a:ext cx="30795" cy="26498"/>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5"/>
              <p:cNvSpPr/>
              <p:nvPr/>
            </p:nvSpPr>
            <p:spPr>
              <a:xfrm rot="10800000">
                <a:off x="6529437" y="4981130"/>
                <a:ext cx="43507" cy="36793"/>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5"/>
              <p:cNvSpPr/>
              <p:nvPr/>
            </p:nvSpPr>
            <p:spPr>
              <a:xfrm rot="10800000">
                <a:off x="7227156" y="4993931"/>
                <a:ext cx="31645" cy="27393"/>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5"/>
              <p:cNvSpPr/>
              <p:nvPr/>
            </p:nvSpPr>
            <p:spPr>
              <a:xfrm rot="10800000">
                <a:off x="7108721" y="4992096"/>
                <a:ext cx="33525" cy="29228"/>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5"/>
              <p:cNvSpPr/>
              <p:nvPr/>
            </p:nvSpPr>
            <p:spPr>
              <a:xfrm rot="10800000">
                <a:off x="5998941" y="4892998"/>
                <a:ext cx="94309" cy="129625"/>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5"/>
              <p:cNvSpPr/>
              <p:nvPr/>
            </p:nvSpPr>
            <p:spPr>
              <a:xfrm rot="10800000">
                <a:off x="6227083" y="4979384"/>
                <a:ext cx="50131" cy="43283"/>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5"/>
              <p:cNvSpPr/>
              <p:nvPr/>
            </p:nvSpPr>
            <p:spPr>
              <a:xfrm rot="10800000">
                <a:off x="5488408" y="4967523"/>
                <a:ext cx="65976" cy="56084"/>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5"/>
              <p:cNvSpPr/>
              <p:nvPr/>
            </p:nvSpPr>
            <p:spPr>
              <a:xfrm rot="10800000">
                <a:off x="6127133" y="4979519"/>
                <a:ext cx="53533" cy="45476"/>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5"/>
              <p:cNvSpPr/>
              <p:nvPr/>
            </p:nvSpPr>
            <p:spPr>
              <a:xfrm rot="10800000">
                <a:off x="5370017" y="4967568"/>
                <a:ext cx="67140" cy="57651"/>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5"/>
              <p:cNvSpPr/>
              <p:nvPr/>
            </p:nvSpPr>
            <p:spPr>
              <a:xfrm rot="10800000">
                <a:off x="8059603" y="5005793"/>
                <a:ext cx="22828" cy="20097"/>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5"/>
              <p:cNvSpPr/>
              <p:nvPr/>
            </p:nvSpPr>
            <p:spPr>
              <a:xfrm rot="10800000">
                <a:off x="5605903" y="4974774"/>
                <a:ext cx="64410" cy="55234"/>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5"/>
              <p:cNvSpPr/>
              <p:nvPr/>
            </p:nvSpPr>
            <p:spPr>
              <a:xfrm rot="10800000">
                <a:off x="9842977" y="5027680"/>
                <a:ext cx="5505" cy="5505"/>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5"/>
              <p:cNvSpPr/>
              <p:nvPr/>
            </p:nvSpPr>
            <p:spPr>
              <a:xfrm rot="10800000">
                <a:off x="8535313" y="5016535"/>
                <a:ext cx="19829" cy="16651"/>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5"/>
              <p:cNvSpPr/>
              <p:nvPr/>
            </p:nvSpPr>
            <p:spPr>
              <a:xfrm rot="10800000">
                <a:off x="9960472" y="5029471"/>
                <a:ext cx="4566" cy="4610"/>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5"/>
              <p:cNvSpPr/>
              <p:nvPr/>
            </p:nvSpPr>
            <p:spPr>
              <a:xfrm rot="10800000">
                <a:off x="5950197" y="4984621"/>
                <a:ext cx="51071" cy="49952"/>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5"/>
              <p:cNvSpPr/>
              <p:nvPr/>
            </p:nvSpPr>
            <p:spPr>
              <a:xfrm rot="10800000">
                <a:off x="5251582" y="4976609"/>
                <a:ext cx="69020" cy="58636"/>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5"/>
              <p:cNvSpPr/>
              <p:nvPr/>
            </p:nvSpPr>
            <p:spPr>
              <a:xfrm rot="10800000">
                <a:off x="9724542" y="5031261"/>
                <a:ext cx="7162" cy="6535"/>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5"/>
              <p:cNvSpPr/>
              <p:nvPr/>
            </p:nvSpPr>
            <p:spPr>
              <a:xfrm rot="10800000">
                <a:off x="9010485" y="5028844"/>
                <a:ext cx="14905" cy="9042"/>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5"/>
              <p:cNvSpPr/>
              <p:nvPr/>
            </p:nvSpPr>
            <p:spPr>
              <a:xfrm rot="10800000">
                <a:off x="10078862" y="5036767"/>
                <a:ext cx="2775" cy="2775"/>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5"/>
              <p:cNvSpPr/>
              <p:nvPr/>
            </p:nvSpPr>
            <p:spPr>
              <a:xfrm rot="10800000">
                <a:off x="6646036" y="5005793"/>
                <a:ext cx="41045" cy="35808"/>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5"/>
              <p:cNvSpPr/>
              <p:nvPr/>
            </p:nvSpPr>
            <p:spPr>
              <a:xfrm rot="10800000">
                <a:off x="5723398" y="4989411"/>
                <a:ext cx="63514" cy="53846"/>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5"/>
              <p:cNvSpPr/>
              <p:nvPr/>
            </p:nvSpPr>
            <p:spPr>
              <a:xfrm rot="10800000">
                <a:off x="6435664" y="5005793"/>
                <a:ext cx="45297" cy="38404"/>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5"/>
              <p:cNvSpPr/>
              <p:nvPr/>
            </p:nvSpPr>
            <p:spPr>
              <a:xfrm rot="10800000">
                <a:off x="9607047" y="5041019"/>
                <a:ext cx="8549" cy="5819"/>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5"/>
              <p:cNvSpPr/>
              <p:nvPr/>
            </p:nvSpPr>
            <p:spPr>
              <a:xfrm rot="10800000">
                <a:off x="7943451" y="5025398"/>
                <a:ext cx="22380" cy="21574"/>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5"/>
              <p:cNvSpPr/>
              <p:nvPr/>
            </p:nvSpPr>
            <p:spPr>
              <a:xfrm rot="10800000">
                <a:off x="10196358" y="5048628"/>
                <a:ext cx="1880" cy="1835"/>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5"/>
              <p:cNvSpPr/>
              <p:nvPr/>
            </p:nvSpPr>
            <p:spPr>
              <a:xfrm rot="10800000">
                <a:off x="5135027" y="4993931"/>
                <a:ext cx="70542" cy="59486"/>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5"/>
              <p:cNvSpPr/>
              <p:nvPr/>
            </p:nvSpPr>
            <p:spPr>
              <a:xfrm rot="10800000">
                <a:off x="8420279" y="5041332"/>
                <a:ext cx="20992" cy="18173"/>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5"/>
              <p:cNvSpPr/>
              <p:nvPr/>
            </p:nvSpPr>
            <p:spPr>
              <a:xfrm rot="10800000">
                <a:off x="9489552" y="5051358"/>
                <a:ext cx="10071" cy="9131"/>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5"/>
              <p:cNvSpPr/>
              <p:nvPr/>
            </p:nvSpPr>
            <p:spPr>
              <a:xfrm rot="10800000">
                <a:off x="6339117" y="5019445"/>
                <a:ext cx="48027" cy="41045"/>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5"/>
              <p:cNvSpPr/>
              <p:nvPr/>
            </p:nvSpPr>
            <p:spPr>
              <a:xfrm rot="10800000">
                <a:off x="6768097" y="5027636"/>
                <a:ext cx="39836" cy="34241"/>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5"/>
              <p:cNvSpPr/>
              <p:nvPr/>
            </p:nvSpPr>
            <p:spPr>
              <a:xfrm rot="10800000">
                <a:off x="8894825" y="5049747"/>
                <a:ext cx="14592" cy="13473"/>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5"/>
              <p:cNvSpPr/>
              <p:nvPr/>
            </p:nvSpPr>
            <p:spPr>
              <a:xfrm rot="10800000">
                <a:off x="5839998" y="5011209"/>
                <a:ext cx="61679" cy="52414"/>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5"/>
              <p:cNvSpPr/>
              <p:nvPr/>
            </p:nvSpPr>
            <p:spPr>
              <a:xfrm rot="10800000">
                <a:off x="7826448" y="5043167"/>
                <a:ext cx="27348" cy="23007"/>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5"/>
              <p:cNvSpPr/>
              <p:nvPr/>
            </p:nvSpPr>
            <p:spPr>
              <a:xfrm rot="10800000">
                <a:off x="10313853" y="5066845"/>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5"/>
              <p:cNvSpPr/>
              <p:nvPr/>
            </p:nvSpPr>
            <p:spPr>
              <a:xfrm rot="10800000">
                <a:off x="6238228" y="5023921"/>
                <a:ext cx="51743" cy="43910"/>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5"/>
              <p:cNvSpPr/>
              <p:nvPr/>
            </p:nvSpPr>
            <p:spPr>
              <a:xfrm rot="10800000">
                <a:off x="6054264" y="5021101"/>
                <a:ext cx="57159" cy="48520"/>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5"/>
              <p:cNvSpPr/>
              <p:nvPr/>
            </p:nvSpPr>
            <p:spPr>
              <a:xfrm rot="10800000">
                <a:off x="6549489" y="5036767"/>
                <a:ext cx="44447" cy="37777"/>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5"/>
              <p:cNvSpPr/>
              <p:nvPr/>
            </p:nvSpPr>
            <p:spPr>
              <a:xfrm rot="10800000">
                <a:off x="9372281" y="5067696"/>
                <a:ext cx="11682" cy="10161"/>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5"/>
              <p:cNvSpPr/>
              <p:nvPr/>
            </p:nvSpPr>
            <p:spPr>
              <a:xfrm rot="10800000">
                <a:off x="6884652" y="5045808"/>
                <a:ext cx="32854" cy="3289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5"/>
              <p:cNvSpPr/>
              <p:nvPr/>
            </p:nvSpPr>
            <p:spPr>
              <a:xfrm rot="10800000">
                <a:off x="5019323" y="5019445"/>
                <a:ext cx="72377" cy="60963"/>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5"/>
              <p:cNvSpPr/>
              <p:nvPr/>
            </p:nvSpPr>
            <p:spPr>
              <a:xfrm rot="10800000">
                <a:off x="7705551" y="5057177"/>
                <a:ext cx="28870" cy="23454"/>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5"/>
              <p:cNvSpPr/>
              <p:nvPr/>
            </p:nvSpPr>
            <p:spPr>
              <a:xfrm rot="10800000">
                <a:off x="8301889" y="5065905"/>
                <a:ext cx="25245" cy="19202"/>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5"/>
              <p:cNvSpPr/>
              <p:nvPr/>
            </p:nvSpPr>
            <p:spPr>
              <a:xfrm rot="10800000">
                <a:off x="5955658" y="5038557"/>
                <a:ext cx="59889" cy="50624"/>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5"/>
              <p:cNvSpPr/>
              <p:nvPr/>
            </p:nvSpPr>
            <p:spPr>
              <a:xfrm rot="10800000">
                <a:off x="8778225" y="5074097"/>
                <a:ext cx="17367" cy="15532"/>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5"/>
              <p:cNvSpPr/>
              <p:nvPr/>
            </p:nvSpPr>
            <p:spPr>
              <a:xfrm rot="10800000">
                <a:off x="7000760" y="5058744"/>
                <a:ext cx="32854" cy="31153"/>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5"/>
              <p:cNvSpPr/>
              <p:nvPr/>
            </p:nvSpPr>
            <p:spPr>
              <a:xfrm rot="10800000">
                <a:off x="7588056" y="5067427"/>
                <a:ext cx="29855" cy="24976"/>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5"/>
              <p:cNvSpPr/>
              <p:nvPr/>
            </p:nvSpPr>
            <p:spPr>
              <a:xfrm rot="10800000">
                <a:off x="6445019" y="5056058"/>
                <a:ext cx="47132" cy="39971"/>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5"/>
              <p:cNvSpPr/>
              <p:nvPr/>
            </p:nvSpPr>
            <p:spPr>
              <a:xfrm rot="10800000">
                <a:off x="9256397" y="5087614"/>
                <a:ext cx="12309" cy="11324"/>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5"/>
              <p:cNvSpPr/>
              <p:nvPr/>
            </p:nvSpPr>
            <p:spPr>
              <a:xfrm rot="10800000">
                <a:off x="7114450" y="5069218"/>
                <a:ext cx="36211" cy="30482"/>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5"/>
              <p:cNvSpPr/>
              <p:nvPr/>
            </p:nvSpPr>
            <p:spPr>
              <a:xfrm rot="10800000">
                <a:off x="7469397" y="5074097"/>
                <a:ext cx="31645" cy="26543"/>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5"/>
              <p:cNvSpPr/>
              <p:nvPr/>
            </p:nvSpPr>
            <p:spPr>
              <a:xfrm rot="10800000">
                <a:off x="6664254" y="5064965"/>
                <a:ext cx="43507" cy="36882"/>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5"/>
              <p:cNvSpPr/>
              <p:nvPr/>
            </p:nvSpPr>
            <p:spPr>
              <a:xfrm rot="10800000">
                <a:off x="7233512" y="5075036"/>
                <a:ext cx="33749" cy="29184"/>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5"/>
              <p:cNvSpPr/>
              <p:nvPr/>
            </p:nvSpPr>
            <p:spPr>
              <a:xfrm rot="10800000">
                <a:off x="7355975" y="5076827"/>
                <a:ext cx="28333" cy="27751"/>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5"/>
              <p:cNvSpPr/>
              <p:nvPr/>
            </p:nvSpPr>
            <p:spPr>
              <a:xfrm rot="10800000">
                <a:off x="6145709" y="5021011"/>
                <a:ext cx="75018" cy="87551"/>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5"/>
              <p:cNvSpPr/>
              <p:nvPr/>
            </p:nvSpPr>
            <p:spPr>
              <a:xfrm rot="10800000">
                <a:off x="8188960" y="5088688"/>
                <a:ext cx="20992" cy="20097"/>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5"/>
              <p:cNvSpPr/>
              <p:nvPr/>
            </p:nvSpPr>
            <p:spPr>
              <a:xfrm rot="10800000">
                <a:off x="6349098" y="5066174"/>
                <a:ext cx="50176" cy="42612"/>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5"/>
              <p:cNvSpPr/>
              <p:nvPr/>
            </p:nvSpPr>
            <p:spPr>
              <a:xfrm rot="10800000">
                <a:off x="6255550" y="5065637"/>
                <a:ext cx="53533" cy="45879"/>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5"/>
              <p:cNvSpPr/>
              <p:nvPr/>
            </p:nvSpPr>
            <p:spPr>
              <a:xfrm rot="10800000">
                <a:off x="4906393" y="5052209"/>
                <a:ext cx="73541" cy="62306"/>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5"/>
              <p:cNvSpPr/>
              <p:nvPr/>
            </p:nvSpPr>
            <p:spPr>
              <a:xfrm rot="10800000">
                <a:off x="8664669" y="5099923"/>
                <a:ext cx="19784" cy="16293"/>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5"/>
              <p:cNvSpPr/>
              <p:nvPr/>
            </p:nvSpPr>
            <p:spPr>
              <a:xfrm rot="10800000">
                <a:off x="9972289" y="5113262"/>
                <a:ext cx="5505" cy="4879"/>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5"/>
              <p:cNvSpPr/>
              <p:nvPr/>
            </p:nvSpPr>
            <p:spPr>
              <a:xfrm rot="10800000">
                <a:off x="10090724" y="5115097"/>
                <a:ext cx="3670" cy="3715"/>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5"/>
              <p:cNvSpPr/>
              <p:nvPr/>
            </p:nvSpPr>
            <p:spPr>
              <a:xfrm rot="10800000">
                <a:off x="6069482" y="5070471"/>
                <a:ext cx="58994" cy="50176"/>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5"/>
              <p:cNvSpPr/>
              <p:nvPr/>
            </p:nvSpPr>
            <p:spPr>
              <a:xfrm rot="10800000">
                <a:off x="9139842" y="5109457"/>
                <a:ext cx="12757" cy="12264"/>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5"/>
              <p:cNvSpPr/>
              <p:nvPr/>
            </p:nvSpPr>
            <p:spPr>
              <a:xfrm rot="10800000">
                <a:off x="9853899" y="5115097"/>
                <a:ext cx="6401" cy="666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5"/>
              <p:cNvSpPr/>
              <p:nvPr/>
            </p:nvSpPr>
            <p:spPr>
              <a:xfrm rot="10800000">
                <a:off x="10208174" y="5122393"/>
                <a:ext cx="2820" cy="2775"/>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5"/>
              <p:cNvSpPr/>
              <p:nvPr/>
            </p:nvSpPr>
            <p:spPr>
              <a:xfrm rot="10800000">
                <a:off x="6774722" y="5090121"/>
                <a:ext cx="41672" cy="35092"/>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5"/>
              <p:cNvSpPr/>
              <p:nvPr/>
            </p:nvSpPr>
            <p:spPr>
              <a:xfrm rot="10800000">
                <a:off x="6558844" y="5090434"/>
                <a:ext cx="45342" cy="38404"/>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5"/>
              <p:cNvSpPr/>
              <p:nvPr/>
            </p:nvSpPr>
            <p:spPr>
              <a:xfrm rot="10800000">
                <a:off x="8072360" y="5107801"/>
                <a:ext cx="25558" cy="21888"/>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5"/>
              <p:cNvSpPr/>
              <p:nvPr/>
            </p:nvSpPr>
            <p:spPr>
              <a:xfrm rot="10800000">
                <a:off x="9736403" y="5124138"/>
                <a:ext cx="8012" cy="7475"/>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5"/>
              <p:cNvSpPr/>
              <p:nvPr/>
            </p:nvSpPr>
            <p:spPr>
              <a:xfrm rot="10800000">
                <a:off x="10325669" y="5135149"/>
                <a:ext cx="1880" cy="940"/>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5"/>
              <p:cNvSpPr/>
              <p:nvPr/>
            </p:nvSpPr>
            <p:spPr>
              <a:xfrm rot="10800000">
                <a:off x="8549636" y="5125078"/>
                <a:ext cx="20724" cy="17904"/>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5"/>
              <p:cNvSpPr/>
              <p:nvPr/>
            </p:nvSpPr>
            <p:spPr>
              <a:xfrm rot="10800000">
                <a:off x="9618908" y="5138103"/>
                <a:ext cx="10071" cy="6356"/>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5"/>
              <p:cNvSpPr/>
              <p:nvPr/>
            </p:nvSpPr>
            <p:spPr>
              <a:xfrm rot="10800000">
                <a:off x="6891277" y="5111471"/>
                <a:ext cx="39881" cy="33749"/>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5"/>
              <p:cNvSpPr/>
              <p:nvPr/>
            </p:nvSpPr>
            <p:spPr>
              <a:xfrm rot="10800000">
                <a:off x="6461133" y="5104623"/>
                <a:ext cx="48341" cy="4149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5"/>
              <p:cNvSpPr/>
              <p:nvPr/>
            </p:nvSpPr>
            <p:spPr>
              <a:xfrm rot="10800000">
                <a:off x="9024137" y="5133180"/>
                <a:ext cx="14637" cy="1383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5"/>
              <p:cNvSpPr/>
              <p:nvPr/>
            </p:nvSpPr>
            <p:spPr>
              <a:xfrm rot="10800000">
                <a:off x="7955312" y="5125794"/>
                <a:ext cx="23768" cy="22962"/>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5"/>
              <p:cNvSpPr/>
              <p:nvPr/>
            </p:nvSpPr>
            <p:spPr>
              <a:xfrm rot="10800000">
                <a:off x="10443164" y="5152427"/>
                <a:ext cx="45" cy="45"/>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5"/>
              <p:cNvSpPr/>
              <p:nvPr/>
            </p:nvSpPr>
            <p:spPr>
              <a:xfrm rot="10800000">
                <a:off x="6366689" y="5109726"/>
                <a:ext cx="51698" cy="43686"/>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5"/>
              <p:cNvSpPr/>
              <p:nvPr/>
            </p:nvSpPr>
            <p:spPr>
              <a:xfrm rot="10800000">
                <a:off x="6181248" y="5107801"/>
                <a:ext cx="66513" cy="48386"/>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5"/>
              <p:cNvSpPr/>
              <p:nvPr/>
            </p:nvSpPr>
            <p:spPr>
              <a:xfrm rot="10800000">
                <a:off x="6672713" y="5121408"/>
                <a:ext cx="44402" cy="37509"/>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5"/>
              <p:cNvSpPr/>
              <p:nvPr/>
            </p:nvSpPr>
            <p:spPr>
              <a:xfrm rot="10800000">
                <a:off x="7007921" y="5128749"/>
                <a:ext cx="38896" cy="32854"/>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5"/>
              <p:cNvSpPr/>
              <p:nvPr/>
            </p:nvSpPr>
            <p:spPr>
              <a:xfrm rot="10800000">
                <a:off x="9501413" y="5154262"/>
                <a:ext cx="11727" cy="8236"/>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5"/>
              <p:cNvSpPr/>
              <p:nvPr/>
            </p:nvSpPr>
            <p:spPr>
              <a:xfrm rot="10800000">
                <a:off x="7836474" y="5141326"/>
                <a:ext cx="26453" cy="23007"/>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5"/>
              <p:cNvSpPr/>
              <p:nvPr/>
            </p:nvSpPr>
            <p:spPr>
              <a:xfrm rot="10800000">
                <a:off x="8431201" y="5148801"/>
                <a:ext cx="21932" cy="19247"/>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5"/>
              <p:cNvSpPr/>
              <p:nvPr/>
            </p:nvSpPr>
            <p:spPr>
              <a:xfrm rot="10800000">
                <a:off x="8909372" y="5158827"/>
                <a:ext cx="15532" cy="14592"/>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5"/>
              <p:cNvSpPr/>
              <p:nvPr/>
            </p:nvSpPr>
            <p:spPr>
              <a:xfrm rot="10800000">
                <a:off x="7126267" y="5142982"/>
                <a:ext cx="36256" cy="31422"/>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5"/>
              <p:cNvSpPr/>
              <p:nvPr/>
            </p:nvSpPr>
            <p:spPr>
              <a:xfrm rot="10800000">
                <a:off x="7717592" y="5150591"/>
                <a:ext cx="28736" cy="24842"/>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5"/>
              <p:cNvSpPr/>
              <p:nvPr/>
            </p:nvSpPr>
            <p:spPr>
              <a:xfrm rot="10800000">
                <a:off x="6573436" y="5141013"/>
                <a:ext cx="47132" cy="39747"/>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p5"/>
              <p:cNvSpPr/>
              <p:nvPr/>
            </p:nvSpPr>
            <p:spPr>
              <a:xfrm rot="10800000">
                <a:off x="9385530" y="5174046"/>
                <a:ext cx="12667" cy="8504"/>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p5"/>
              <p:cNvSpPr/>
              <p:nvPr/>
            </p:nvSpPr>
            <p:spPr>
              <a:xfrm rot="10800000">
                <a:off x="7243538" y="5152964"/>
                <a:ext cx="35539" cy="30482"/>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5"/>
              <p:cNvSpPr/>
              <p:nvPr/>
            </p:nvSpPr>
            <p:spPr>
              <a:xfrm rot="10800000">
                <a:off x="7599022" y="5156992"/>
                <a:ext cx="30750" cy="26498"/>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5"/>
              <p:cNvSpPr/>
              <p:nvPr/>
            </p:nvSpPr>
            <p:spPr>
              <a:xfrm rot="10800000">
                <a:off x="6787478" y="5149338"/>
                <a:ext cx="43507" cy="3598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5"/>
              <p:cNvSpPr/>
              <p:nvPr/>
            </p:nvSpPr>
            <p:spPr>
              <a:xfrm rot="10800000">
                <a:off x="7362197" y="5158469"/>
                <a:ext cx="34376" cy="28691"/>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5"/>
              <p:cNvSpPr/>
              <p:nvPr/>
            </p:nvSpPr>
            <p:spPr>
              <a:xfrm rot="10800000">
                <a:off x="7481259" y="5159722"/>
                <a:ext cx="31914" cy="28288"/>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5"/>
              <p:cNvSpPr/>
              <p:nvPr/>
            </p:nvSpPr>
            <p:spPr>
              <a:xfrm rot="10800000">
                <a:off x="8318271" y="5171539"/>
                <a:ext cx="23499" cy="20097"/>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5"/>
              <p:cNvSpPr/>
              <p:nvPr/>
            </p:nvSpPr>
            <p:spPr>
              <a:xfrm rot="10800000">
                <a:off x="6477783" y="5151129"/>
                <a:ext cx="49907" cy="42388"/>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5"/>
              <p:cNvSpPr/>
              <p:nvPr/>
            </p:nvSpPr>
            <p:spPr>
              <a:xfrm rot="10800000">
                <a:off x="6274125" y="5107756"/>
                <a:ext cx="83835" cy="8844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5"/>
              <p:cNvSpPr/>
              <p:nvPr/>
            </p:nvSpPr>
            <p:spPr>
              <a:xfrm rot="10800000">
                <a:off x="6384190" y="5151666"/>
                <a:ext cx="53309" cy="45566"/>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5"/>
              <p:cNvSpPr/>
              <p:nvPr/>
            </p:nvSpPr>
            <p:spPr>
              <a:xfrm rot="10800000">
                <a:off x="8792772" y="5182282"/>
                <a:ext cx="18307" cy="18486"/>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5"/>
              <p:cNvSpPr/>
              <p:nvPr/>
            </p:nvSpPr>
            <p:spPr>
              <a:xfrm rot="10800000">
                <a:off x="10099810" y="5197992"/>
                <a:ext cx="6401" cy="5505"/>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5"/>
              <p:cNvSpPr/>
              <p:nvPr/>
            </p:nvSpPr>
            <p:spPr>
              <a:xfrm rot="10800000">
                <a:off x="10219140" y="5200723"/>
                <a:ext cx="4566" cy="3670"/>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5"/>
              <p:cNvSpPr/>
              <p:nvPr/>
            </p:nvSpPr>
            <p:spPr>
              <a:xfrm rot="10800000">
                <a:off x="9267318" y="5193427"/>
                <a:ext cx="17367" cy="1190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5"/>
              <p:cNvSpPr/>
              <p:nvPr/>
            </p:nvSpPr>
            <p:spPr>
              <a:xfrm rot="10800000">
                <a:off x="9983210" y="5200723"/>
                <a:ext cx="6445" cy="6401"/>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5"/>
              <p:cNvSpPr/>
              <p:nvPr/>
            </p:nvSpPr>
            <p:spPr>
              <a:xfrm rot="10800000">
                <a:off x="6909270" y="5175209"/>
                <a:ext cx="36972" cy="35226"/>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5"/>
              <p:cNvSpPr/>
              <p:nvPr/>
            </p:nvSpPr>
            <p:spPr>
              <a:xfrm rot="10800000">
                <a:off x="10337531" y="5208019"/>
                <a:ext cx="2775" cy="2775"/>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5"/>
              <p:cNvSpPr/>
              <p:nvPr/>
            </p:nvSpPr>
            <p:spPr>
              <a:xfrm rot="10800000">
                <a:off x="8201716" y="5191547"/>
                <a:ext cx="25289" cy="21261"/>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5"/>
              <p:cNvSpPr/>
              <p:nvPr/>
            </p:nvSpPr>
            <p:spPr>
              <a:xfrm rot="10800000">
                <a:off x="6687305" y="5175120"/>
                <a:ext cx="45297" cy="38404"/>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5"/>
              <p:cNvSpPr/>
              <p:nvPr/>
            </p:nvSpPr>
            <p:spPr>
              <a:xfrm rot="10800000">
                <a:off x="9865715" y="5208690"/>
                <a:ext cx="7341" cy="7564"/>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5"/>
              <p:cNvSpPr/>
              <p:nvPr/>
            </p:nvSpPr>
            <p:spPr>
              <a:xfrm rot="10800000">
                <a:off x="10455250" y="5221044"/>
                <a:ext cx="1656" cy="1567"/>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5"/>
              <p:cNvSpPr/>
              <p:nvPr/>
            </p:nvSpPr>
            <p:spPr>
              <a:xfrm rot="10800000">
                <a:off x="8678500" y="5208466"/>
                <a:ext cx="18262" cy="17143"/>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5"/>
              <p:cNvSpPr/>
              <p:nvPr/>
            </p:nvSpPr>
            <p:spPr>
              <a:xfrm rot="10800000">
                <a:off x="7020633" y="5195262"/>
                <a:ext cx="38941" cy="33794"/>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5"/>
              <p:cNvSpPr/>
              <p:nvPr/>
            </p:nvSpPr>
            <p:spPr>
              <a:xfrm rot="10800000">
                <a:off x="9748220" y="5220596"/>
                <a:ext cx="9176" cy="859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5"/>
              <p:cNvSpPr/>
              <p:nvPr/>
            </p:nvSpPr>
            <p:spPr>
              <a:xfrm rot="10800000">
                <a:off x="9153494" y="5219880"/>
                <a:ext cx="15666" cy="10921"/>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5"/>
              <p:cNvSpPr/>
              <p:nvPr/>
            </p:nvSpPr>
            <p:spPr>
              <a:xfrm rot="10800000">
                <a:off x="8080819" y="5208108"/>
                <a:ext cx="27125" cy="22738"/>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5"/>
              <p:cNvSpPr/>
              <p:nvPr/>
            </p:nvSpPr>
            <p:spPr>
              <a:xfrm rot="10800000">
                <a:off x="6589818" y="5189801"/>
                <a:ext cx="48072" cy="41045"/>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5"/>
              <p:cNvSpPr/>
              <p:nvPr/>
            </p:nvSpPr>
            <p:spPr>
              <a:xfrm rot="10800000">
                <a:off x="10572521" y="5238992"/>
                <a:ext cx="45" cy="45"/>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5"/>
              <p:cNvSpPr/>
              <p:nvPr/>
            </p:nvSpPr>
            <p:spPr>
              <a:xfrm rot="10800000">
                <a:off x="6495106" y="5195754"/>
                <a:ext cx="50803" cy="43283"/>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5"/>
              <p:cNvSpPr/>
              <p:nvPr/>
            </p:nvSpPr>
            <p:spPr>
              <a:xfrm rot="10800000">
                <a:off x="6403750" y="5193427"/>
                <a:ext cx="53533" cy="46192"/>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5"/>
              <p:cNvSpPr/>
              <p:nvPr/>
            </p:nvSpPr>
            <p:spPr>
              <a:xfrm rot="10800000">
                <a:off x="6802025" y="5206049"/>
                <a:ext cx="43507" cy="37554"/>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5"/>
              <p:cNvSpPr/>
              <p:nvPr/>
            </p:nvSpPr>
            <p:spPr>
              <a:xfrm rot="10800000">
                <a:off x="7137233" y="5212718"/>
                <a:ext cx="38941" cy="32720"/>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5"/>
              <p:cNvSpPr/>
              <p:nvPr/>
            </p:nvSpPr>
            <p:spPr>
              <a:xfrm rot="10800000">
                <a:off x="9631665" y="5236262"/>
                <a:ext cx="10966" cy="10026"/>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5"/>
              <p:cNvSpPr/>
              <p:nvPr/>
            </p:nvSpPr>
            <p:spPr>
              <a:xfrm rot="10800000">
                <a:off x="7963996" y="5222924"/>
                <a:ext cx="28244" cy="24305"/>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5"/>
              <p:cNvSpPr/>
              <p:nvPr/>
            </p:nvSpPr>
            <p:spPr>
              <a:xfrm rot="10800000">
                <a:off x="8559662" y="5231697"/>
                <a:ext cx="22514" cy="19694"/>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5"/>
              <p:cNvSpPr/>
              <p:nvPr/>
            </p:nvSpPr>
            <p:spPr>
              <a:xfrm rot="10800000">
                <a:off x="9035998" y="5241678"/>
                <a:ext cx="20052" cy="14681"/>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5"/>
              <p:cNvSpPr/>
              <p:nvPr/>
            </p:nvSpPr>
            <p:spPr>
              <a:xfrm rot="10800000">
                <a:off x="7255355" y="5226818"/>
                <a:ext cx="36479" cy="31332"/>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5"/>
              <p:cNvSpPr/>
              <p:nvPr/>
            </p:nvSpPr>
            <p:spPr>
              <a:xfrm rot="10800000">
                <a:off x="7845829" y="5233890"/>
                <a:ext cx="29855" cy="25200"/>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5"/>
              <p:cNvSpPr/>
              <p:nvPr/>
            </p:nvSpPr>
            <p:spPr>
              <a:xfrm rot="10800000">
                <a:off x="9514170" y="5255017"/>
                <a:ext cx="11861" cy="11324"/>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5"/>
              <p:cNvSpPr/>
              <p:nvPr/>
            </p:nvSpPr>
            <p:spPr>
              <a:xfrm rot="10800000">
                <a:off x="7728289" y="5240291"/>
                <a:ext cx="30795" cy="26095"/>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5"/>
              <p:cNvSpPr/>
              <p:nvPr/>
            </p:nvSpPr>
            <p:spPr>
              <a:xfrm rot="10800000">
                <a:off x="7373118" y="5235904"/>
                <a:ext cx="35316" cy="30482"/>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5"/>
              <p:cNvSpPr/>
              <p:nvPr/>
            </p:nvSpPr>
            <p:spPr>
              <a:xfrm rot="10800000">
                <a:off x="6702747" y="5226191"/>
                <a:ext cx="46237" cy="40194"/>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5"/>
              <p:cNvSpPr/>
              <p:nvPr/>
            </p:nvSpPr>
            <p:spPr>
              <a:xfrm rot="10800000">
                <a:off x="6916790" y="5234024"/>
                <a:ext cx="42612" cy="3598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5"/>
              <p:cNvSpPr/>
              <p:nvPr/>
            </p:nvSpPr>
            <p:spPr>
              <a:xfrm rot="10800000">
                <a:off x="7609675" y="5242842"/>
                <a:ext cx="32809" cy="28065"/>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5"/>
              <p:cNvSpPr/>
              <p:nvPr/>
            </p:nvSpPr>
            <p:spPr>
              <a:xfrm rot="10800000">
                <a:off x="7491285" y="5241723"/>
                <a:ext cx="33704" cy="29184"/>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5"/>
              <p:cNvSpPr/>
              <p:nvPr/>
            </p:nvSpPr>
            <p:spPr>
              <a:xfrm rot="10800000">
                <a:off x="8446688" y="5254479"/>
                <a:ext cx="23723" cy="20008"/>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5"/>
              <p:cNvSpPr/>
              <p:nvPr/>
            </p:nvSpPr>
            <p:spPr>
              <a:xfrm rot="10800000">
                <a:off x="6606200" y="5236710"/>
                <a:ext cx="49907" cy="424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5"/>
              <p:cNvSpPr/>
              <p:nvPr/>
            </p:nvSpPr>
            <p:spPr>
              <a:xfrm rot="10800000">
                <a:off x="8922442" y="5266609"/>
                <a:ext cx="19784" cy="16114"/>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5"/>
              <p:cNvSpPr/>
              <p:nvPr/>
            </p:nvSpPr>
            <p:spPr>
              <a:xfrm rot="10800000">
                <a:off x="6512159" y="5238903"/>
                <a:ext cx="53488" cy="45342"/>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5"/>
              <p:cNvSpPr/>
              <p:nvPr/>
            </p:nvSpPr>
            <p:spPr>
              <a:xfrm rot="10800000">
                <a:off x="10230957" y="5283618"/>
                <a:ext cx="5505" cy="4834"/>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5"/>
              <p:cNvSpPr/>
              <p:nvPr/>
            </p:nvSpPr>
            <p:spPr>
              <a:xfrm rot="10800000">
                <a:off x="9398510" y="5280216"/>
                <a:ext cx="13965" cy="9086"/>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5"/>
              <p:cNvSpPr/>
              <p:nvPr/>
            </p:nvSpPr>
            <p:spPr>
              <a:xfrm rot="10800000">
                <a:off x="10349392" y="5286349"/>
                <a:ext cx="3670" cy="3670"/>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5"/>
              <p:cNvSpPr/>
              <p:nvPr/>
            </p:nvSpPr>
            <p:spPr>
              <a:xfrm rot="10800000">
                <a:off x="10113462" y="5286259"/>
                <a:ext cx="6266" cy="6580"/>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5"/>
              <p:cNvSpPr/>
              <p:nvPr/>
            </p:nvSpPr>
            <p:spPr>
              <a:xfrm rot="10800000">
                <a:off x="7032226" y="5258105"/>
                <a:ext cx="41940" cy="35539"/>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5"/>
              <p:cNvSpPr/>
              <p:nvPr/>
            </p:nvSpPr>
            <p:spPr>
              <a:xfrm rot="10800000">
                <a:off x="8331028" y="5275382"/>
                <a:ext cx="21888" cy="20232"/>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5"/>
              <p:cNvSpPr/>
              <p:nvPr/>
            </p:nvSpPr>
            <p:spPr>
              <a:xfrm rot="10800000">
                <a:off x="10466842" y="5293644"/>
                <a:ext cx="2820" cy="2775"/>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5"/>
              <p:cNvSpPr/>
              <p:nvPr/>
            </p:nvSpPr>
            <p:spPr>
              <a:xfrm rot="10800000">
                <a:off x="6815722" y="5259851"/>
                <a:ext cx="46237" cy="38404"/>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5"/>
              <p:cNvSpPr/>
              <p:nvPr/>
            </p:nvSpPr>
            <p:spPr>
              <a:xfrm rot="10800000">
                <a:off x="9994176" y="5293644"/>
                <a:ext cx="10026" cy="7296"/>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5"/>
              <p:cNvSpPr/>
              <p:nvPr/>
            </p:nvSpPr>
            <p:spPr>
              <a:xfrm rot="10800000">
                <a:off x="10585277" y="5306356"/>
                <a:ext cx="940" cy="1880"/>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5"/>
              <p:cNvSpPr/>
              <p:nvPr/>
            </p:nvSpPr>
            <p:spPr>
              <a:xfrm rot="10800000">
                <a:off x="8807364" y="5291227"/>
                <a:ext cx="20992" cy="17904"/>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5"/>
              <p:cNvSpPr/>
              <p:nvPr/>
            </p:nvSpPr>
            <p:spPr>
              <a:xfrm rot="10800000">
                <a:off x="7149050" y="5279053"/>
                <a:ext cx="39881" cy="33794"/>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5"/>
              <p:cNvSpPr/>
              <p:nvPr/>
            </p:nvSpPr>
            <p:spPr>
              <a:xfrm rot="10800000">
                <a:off x="9877353" y="5307117"/>
                <a:ext cx="10474" cy="6580"/>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5"/>
              <p:cNvSpPr/>
              <p:nvPr/>
            </p:nvSpPr>
            <p:spPr>
              <a:xfrm rot="10800000">
                <a:off x="8210176" y="5291183"/>
                <a:ext cx="27080" cy="22559"/>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5"/>
              <p:cNvSpPr/>
              <p:nvPr/>
            </p:nvSpPr>
            <p:spPr>
              <a:xfrm rot="10800000">
                <a:off x="9282805" y="5303671"/>
                <a:ext cx="15666" cy="10161"/>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5"/>
              <p:cNvSpPr/>
              <p:nvPr/>
            </p:nvSpPr>
            <p:spPr>
              <a:xfrm rot="10800000">
                <a:off x="6724859" y="5276278"/>
                <a:ext cx="42880" cy="41090"/>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5"/>
              <p:cNvSpPr/>
              <p:nvPr/>
            </p:nvSpPr>
            <p:spPr>
              <a:xfrm rot="10800000">
                <a:off x="10700937" y="5324574"/>
                <a:ext cx="940" cy="45"/>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5"/>
              <p:cNvSpPr/>
              <p:nvPr/>
            </p:nvSpPr>
            <p:spPr>
              <a:xfrm rot="10800000">
                <a:off x="6623254" y="5280888"/>
                <a:ext cx="51698" cy="43775"/>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5"/>
              <p:cNvSpPr/>
              <p:nvPr/>
            </p:nvSpPr>
            <p:spPr>
              <a:xfrm rot="10800000">
                <a:off x="6930218" y="5290511"/>
                <a:ext cx="44670" cy="37777"/>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5"/>
              <p:cNvSpPr/>
              <p:nvPr/>
            </p:nvSpPr>
            <p:spPr>
              <a:xfrm rot="10800000">
                <a:off x="7266545" y="5296330"/>
                <a:ext cx="38046" cy="3289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5"/>
              <p:cNvSpPr/>
              <p:nvPr/>
            </p:nvSpPr>
            <p:spPr>
              <a:xfrm rot="10800000">
                <a:off x="8096038" y="5305461"/>
                <a:ext cx="25110" cy="24305"/>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5"/>
              <p:cNvSpPr/>
              <p:nvPr/>
            </p:nvSpPr>
            <p:spPr>
              <a:xfrm rot="10800000">
                <a:off x="9760977" y="5320053"/>
                <a:ext cx="10966" cy="10026"/>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5"/>
              <p:cNvSpPr/>
              <p:nvPr/>
            </p:nvSpPr>
            <p:spPr>
              <a:xfrm rot="10800000">
                <a:off x="8691704" y="5315443"/>
                <a:ext cx="22604" cy="18754"/>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5"/>
              <p:cNvSpPr/>
              <p:nvPr/>
            </p:nvSpPr>
            <p:spPr>
              <a:xfrm rot="10800000">
                <a:off x="9164415" y="5324574"/>
                <a:ext cx="18262" cy="15532"/>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5"/>
              <p:cNvSpPr/>
              <p:nvPr/>
            </p:nvSpPr>
            <p:spPr>
              <a:xfrm rot="10800000">
                <a:off x="7384040" y="5309937"/>
                <a:ext cx="37151" cy="31108"/>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5"/>
              <p:cNvSpPr/>
              <p:nvPr/>
            </p:nvSpPr>
            <p:spPr>
              <a:xfrm rot="10800000">
                <a:off x="7975141" y="5316741"/>
                <a:ext cx="29855" cy="25245"/>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5"/>
              <p:cNvSpPr/>
              <p:nvPr/>
            </p:nvSpPr>
            <p:spPr>
              <a:xfrm rot="10800000">
                <a:off x="7856751" y="5323186"/>
                <a:ext cx="31690" cy="26095"/>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5"/>
              <p:cNvSpPr/>
              <p:nvPr/>
            </p:nvSpPr>
            <p:spPr>
              <a:xfrm rot="10800000">
                <a:off x="7502475" y="5319426"/>
                <a:ext cx="35271" cy="29855"/>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5"/>
              <p:cNvSpPr/>
              <p:nvPr/>
            </p:nvSpPr>
            <p:spPr>
              <a:xfrm rot="10800000">
                <a:off x="9641691" y="5339165"/>
                <a:ext cx="13697" cy="11861"/>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5"/>
              <p:cNvSpPr/>
              <p:nvPr/>
            </p:nvSpPr>
            <p:spPr>
              <a:xfrm rot="10800000">
                <a:off x="6831164" y="5311101"/>
                <a:ext cx="47177" cy="39971"/>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5"/>
              <p:cNvSpPr/>
              <p:nvPr/>
            </p:nvSpPr>
            <p:spPr>
              <a:xfrm rot="10800000">
                <a:off x="7624670" y="5324663"/>
                <a:ext cx="29676" cy="28288"/>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5"/>
              <p:cNvSpPr/>
              <p:nvPr/>
            </p:nvSpPr>
            <p:spPr>
              <a:xfrm rot="10800000">
                <a:off x="7739256" y="5326409"/>
                <a:ext cx="31690" cy="27393"/>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5"/>
              <p:cNvSpPr/>
              <p:nvPr/>
            </p:nvSpPr>
            <p:spPr>
              <a:xfrm rot="10800000">
                <a:off x="7046102" y="5317860"/>
                <a:ext cx="41716" cy="35942"/>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5"/>
              <p:cNvSpPr/>
              <p:nvPr/>
            </p:nvSpPr>
            <p:spPr>
              <a:xfrm rot="10800000">
                <a:off x="8572687" y="5337330"/>
                <a:ext cx="26811" cy="20142"/>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5"/>
              <p:cNvSpPr/>
              <p:nvPr/>
            </p:nvSpPr>
            <p:spPr>
              <a:xfrm rot="10800000">
                <a:off x="6734393" y="5321843"/>
                <a:ext cx="49863" cy="42880"/>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5"/>
              <p:cNvSpPr/>
              <p:nvPr/>
            </p:nvSpPr>
            <p:spPr>
              <a:xfrm rot="10800000">
                <a:off x="9052381" y="5349908"/>
                <a:ext cx="19157" cy="16606"/>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5"/>
              <p:cNvSpPr/>
              <p:nvPr/>
            </p:nvSpPr>
            <p:spPr>
              <a:xfrm rot="10800000">
                <a:off x="9527822" y="5360829"/>
                <a:ext cx="12801" cy="12264"/>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5"/>
              <p:cNvSpPr/>
              <p:nvPr/>
            </p:nvSpPr>
            <p:spPr>
              <a:xfrm rot="10800000">
                <a:off x="7161806" y="5342388"/>
                <a:ext cx="40776" cy="35092"/>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5"/>
              <p:cNvSpPr/>
              <p:nvPr/>
            </p:nvSpPr>
            <p:spPr>
              <a:xfrm rot="10800000">
                <a:off x="8459444" y="5357338"/>
                <a:ext cx="25334" cy="2121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5"/>
              <p:cNvSpPr/>
              <p:nvPr/>
            </p:nvSpPr>
            <p:spPr>
              <a:xfrm rot="10800000">
                <a:off x="6945033" y="5344537"/>
                <a:ext cx="45342" cy="38404"/>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5"/>
              <p:cNvSpPr/>
              <p:nvPr/>
            </p:nvSpPr>
            <p:spPr>
              <a:xfrm rot="10800000">
                <a:off x="8936721" y="5374705"/>
                <a:ext cx="20992" cy="17456"/>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5"/>
              <p:cNvSpPr/>
              <p:nvPr/>
            </p:nvSpPr>
            <p:spPr>
              <a:xfrm rot="10800000">
                <a:off x="7278138" y="5362844"/>
                <a:ext cx="39836" cy="336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5"/>
              <p:cNvSpPr/>
              <p:nvPr/>
            </p:nvSpPr>
            <p:spPr>
              <a:xfrm rot="10800000">
                <a:off x="8339219" y="5374078"/>
                <a:ext cx="26453" cy="22514"/>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5"/>
              <p:cNvSpPr/>
              <p:nvPr/>
            </p:nvSpPr>
            <p:spPr>
              <a:xfrm rot="10800000">
                <a:off x="9412162" y="5383791"/>
                <a:ext cx="13697" cy="13697"/>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5"/>
              <p:cNvSpPr/>
              <p:nvPr/>
            </p:nvSpPr>
            <p:spPr>
              <a:xfrm rot="10800000">
                <a:off x="6846427" y="5360113"/>
                <a:ext cx="48967" cy="41582"/>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5"/>
              <p:cNvSpPr/>
              <p:nvPr/>
            </p:nvSpPr>
            <p:spPr>
              <a:xfrm rot="10800000">
                <a:off x="7399661" y="5378510"/>
                <a:ext cx="33794" cy="32541"/>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5"/>
              <p:cNvSpPr/>
              <p:nvPr/>
            </p:nvSpPr>
            <p:spPr>
              <a:xfrm rot="10800000">
                <a:off x="7059798" y="5374839"/>
                <a:ext cx="43507" cy="37240"/>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5"/>
              <p:cNvSpPr/>
              <p:nvPr/>
            </p:nvSpPr>
            <p:spPr>
              <a:xfrm rot="10800000">
                <a:off x="8225394" y="5388357"/>
                <a:ext cx="25110" cy="24305"/>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5"/>
              <p:cNvSpPr/>
              <p:nvPr/>
            </p:nvSpPr>
            <p:spPr>
              <a:xfrm rot="10800000">
                <a:off x="8821061" y="5398383"/>
                <a:ext cx="22783" cy="18754"/>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5"/>
              <p:cNvSpPr/>
              <p:nvPr/>
            </p:nvSpPr>
            <p:spPr>
              <a:xfrm rot="10800000">
                <a:off x="9296502" y="5408185"/>
                <a:ext cx="17322" cy="14950"/>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5"/>
              <p:cNvSpPr/>
              <p:nvPr/>
            </p:nvSpPr>
            <p:spPr>
              <a:xfrm rot="10800000">
                <a:off x="7513352" y="5393459"/>
                <a:ext cx="36256" cy="31377"/>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5"/>
              <p:cNvSpPr/>
              <p:nvPr/>
            </p:nvSpPr>
            <p:spPr>
              <a:xfrm rot="10800000">
                <a:off x="8104453" y="5399636"/>
                <a:ext cx="28960" cy="25245"/>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5"/>
              <p:cNvSpPr/>
              <p:nvPr/>
            </p:nvSpPr>
            <p:spPr>
              <a:xfrm rot="10800000">
                <a:off x="7630847" y="5402590"/>
                <a:ext cx="35360" cy="30482"/>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5"/>
              <p:cNvSpPr/>
              <p:nvPr/>
            </p:nvSpPr>
            <p:spPr>
              <a:xfrm rot="10800000">
                <a:off x="7988972" y="5405276"/>
                <a:ext cx="29318" cy="28467"/>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5"/>
              <p:cNvSpPr/>
              <p:nvPr/>
            </p:nvSpPr>
            <p:spPr>
              <a:xfrm rot="10800000">
                <a:off x="6959357" y="5396458"/>
                <a:ext cx="47132" cy="39881"/>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5"/>
              <p:cNvSpPr/>
              <p:nvPr/>
            </p:nvSpPr>
            <p:spPr>
              <a:xfrm rot="10800000">
                <a:off x="7867672" y="5409304"/>
                <a:ext cx="32585" cy="27393"/>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5"/>
              <p:cNvSpPr/>
              <p:nvPr/>
            </p:nvSpPr>
            <p:spPr>
              <a:xfrm rot="10800000">
                <a:off x="7749282" y="5408006"/>
                <a:ext cx="34376" cy="28691"/>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5"/>
              <p:cNvSpPr/>
              <p:nvPr/>
            </p:nvSpPr>
            <p:spPr>
              <a:xfrm rot="10800000">
                <a:off x="7174563" y="5402501"/>
                <a:ext cx="42612" cy="36032"/>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5"/>
              <p:cNvSpPr/>
              <p:nvPr/>
            </p:nvSpPr>
            <p:spPr>
              <a:xfrm rot="10800000">
                <a:off x="8701731" y="5420226"/>
                <a:ext cx="23723" cy="20321"/>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5"/>
              <p:cNvSpPr/>
              <p:nvPr/>
            </p:nvSpPr>
            <p:spPr>
              <a:xfrm rot="10800000">
                <a:off x="9181066" y="5432982"/>
                <a:ext cx="19829" cy="16427"/>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5"/>
              <p:cNvSpPr/>
              <p:nvPr/>
            </p:nvSpPr>
            <p:spPr>
              <a:xfrm rot="10800000">
                <a:off x="7291118" y="5426179"/>
                <a:ext cx="40821" cy="35092"/>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5"/>
              <p:cNvSpPr/>
              <p:nvPr/>
            </p:nvSpPr>
            <p:spPr>
              <a:xfrm rot="10800000">
                <a:off x="8585131" y="5440681"/>
                <a:ext cx="25558" cy="21485"/>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5"/>
              <p:cNvSpPr/>
              <p:nvPr/>
            </p:nvSpPr>
            <p:spPr>
              <a:xfrm rot="10800000">
                <a:off x="7079582" y="5429312"/>
                <a:ext cx="45342" cy="3907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5"/>
              <p:cNvSpPr/>
              <p:nvPr/>
            </p:nvSpPr>
            <p:spPr>
              <a:xfrm rot="10800000">
                <a:off x="9066032" y="5457556"/>
                <a:ext cx="20097" cy="17859"/>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5"/>
              <p:cNvSpPr/>
              <p:nvPr/>
            </p:nvSpPr>
            <p:spPr>
              <a:xfrm rot="10800000">
                <a:off x="8468575" y="5456974"/>
                <a:ext cx="26453" cy="22514"/>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5"/>
              <p:cNvSpPr/>
              <p:nvPr/>
            </p:nvSpPr>
            <p:spPr>
              <a:xfrm rot="10800000">
                <a:off x="7411567" y="5447171"/>
                <a:ext cx="35584" cy="33928"/>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5"/>
              <p:cNvSpPr/>
              <p:nvPr/>
            </p:nvSpPr>
            <p:spPr>
              <a:xfrm rot="10800000">
                <a:off x="8351976" y="5472864"/>
                <a:ext cx="27348" cy="23007"/>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5"/>
              <p:cNvSpPr/>
              <p:nvPr/>
            </p:nvSpPr>
            <p:spPr>
              <a:xfrm rot="10800000">
                <a:off x="7524318" y="5463912"/>
                <a:ext cx="38046" cy="32003"/>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5"/>
              <p:cNvSpPr/>
              <p:nvPr/>
            </p:nvSpPr>
            <p:spPr>
              <a:xfrm rot="10800000">
                <a:off x="7187991" y="5459301"/>
                <a:ext cx="44357" cy="37688"/>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5"/>
              <p:cNvSpPr/>
              <p:nvPr/>
            </p:nvSpPr>
            <p:spPr>
              <a:xfrm rot="10800000">
                <a:off x="8950372" y="5481234"/>
                <a:ext cx="21888" cy="18799"/>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5"/>
              <p:cNvSpPr/>
              <p:nvPr/>
            </p:nvSpPr>
            <p:spPr>
              <a:xfrm rot="10800000">
                <a:off x="7642708" y="5477071"/>
                <a:ext cx="36211" cy="30661"/>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5"/>
              <p:cNvSpPr/>
              <p:nvPr/>
            </p:nvSpPr>
            <p:spPr>
              <a:xfrm rot="10800000">
                <a:off x="8231437" y="5482174"/>
                <a:ext cx="31332" cy="25603"/>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5"/>
              <p:cNvSpPr/>
              <p:nvPr/>
            </p:nvSpPr>
            <p:spPr>
              <a:xfrm rot="10800000">
                <a:off x="8115150" y="5489425"/>
                <a:ext cx="31019" cy="26498"/>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2" name="Google Shape;2122;p5"/>
              <p:cNvSpPr/>
              <p:nvPr/>
            </p:nvSpPr>
            <p:spPr>
              <a:xfrm rot="10800000">
                <a:off x="7759935" y="5485799"/>
                <a:ext cx="35584" cy="30482"/>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5"/>
              <p:cNvSpPr/>
              <p:nvPr/>
            </p:nvSpPr>
            <p:spPr>
              <a:xfrm rot="10800000">
                <a:off x="8001326" y="5492200"/>
                <a:ext cx="27348" cy="264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5"/>
              <p:cNvSpPr/>
              <p:nvPr/>
            </p:nvSpPr>
            <p:spPr>
              <a:xfrm rot="10800000">
                <a:off x="7878638" y="5491305"/>
                <a:ext cx="33480" cy="28288"/>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5"/>
              <p:cNvSpPr/>
              <p:nvPr/>
            </p:nvSpPr>
            <p:spPr>
              <a:xfrm rot="10800000">
                <a:off x="7303651" y="5485799"/>
                <a:ext cx="42567" cy="3670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5"/>
              <p:cNvSpPr/>
              <p:nvPr/>
            </p:nvSpPr>
            <p:spPr>
              <a:xfrm rot="10800000">
                <a:off x="8830460" y="5503121"/>
                <a:ext cx="27975" cy="20097"/>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5"/>
              <p:cNvSpPr/>
              <p:nvPr/>
            </p:nvSpPr>
            <p:spPr>
              <a:xfrm rot="10800000">
                <a:off x="8714487" y="5523129"/>
                <a:ext cx="25245" cy="2193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5"/>
              <p:cNvSpPr/>
              <p:nvPr/>
            </p:nvSpPr>
            <p:spPr>
              <a:xfrm rot="10800000">
                <a:off x="7419311" y="5510373"/>
                <a:ext cx="41672" cy="34913"/>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5"/>
              <p:cNvSpPr/>
              <p:nvPr/>
            </p:nvSpPr>
            <p:spPr>
              <a:xfrm rot="10800000">
                <a:off x="8597305" y="5540451"/>
                <a:ext cx="31601" cy="22828"/>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5"/>
              <p:cNvSpPr/>
              <p:nvPr/>
            </p:nvSpPr>
            <p:spPr>
              <a:xfrm rot="10800000">
                <a:off x="7535911" y="5530425"/>
                <a:ext cx="39836" cy="3433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5"/>
              <p:cNvSpPr/>
              <p:nvPr/>
            </p:nvSpPr>
            <p:spPr>
              <a:xfrm rot="10800000">
                <a:off x="8481332" y="5554103"/>
                <a:ext cx="26453" cy="23051"/>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5"/>
              <p:cNvSpPr/>
              <p:nvPr/>
            </p:nvSpPr>
            <p:spPr>
              <a:xfrm rot="10800000">
                <a:off x="7653406" y="5547658"/>
                <a:ext cx="38270" cy="32227"/>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5"/>
              <p:cNvSpPr/>
              <p:nvPr/>
            </p:nvSpPr>
            <p:spPr>
              <a:xfrm rot="10800000">
                <a:off x="8362002" y="5565965"/>
                <a:ext cx="29810" cy="24976"/>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p5"/>
              <p:cNvSpPr/>
              <p:nvPr/>
            </p:nvSpPr>
            <p:spPr>
              <a:xfrm rot="10800000">
                <a:off x="7770901" y="5560414"/>
                <a:ext cx="37106" cy="31287"/>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p5"/>
              <p:cNvSpPr/>
              <p:nvPr/>
            </p:nvSpPr>
            <p:spPr>
              <a:xfrm rot="10800000">
                <a:off x="8244507" y="5572320"/>
                <a:ext cx="30705" cy="26498"/>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p5"/>
              <p:cNvSpPr/>
              <p:nvPr/>
            </p:nvSpPr>
            <p:spPr>
              <a:xfrm rot="10800000">
                <a:off x="7889291" y="5569501"/>
                <a:ext cx="35271" cy="29676"/>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5"/>
              <p:cNvSpPr/>
              <p:nvPr/>
            </p:nvSpPr>
            <p:spPr>
              <a:xfrm rot="10800000">
                <a:off x="8007681" y="5574156"/>
                <a:ext cx="33749" cy="29004"/>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5"/>
              <p:cNvSpPr/>
              <p:nvPr/>
            </p:nvSpPr>
            <p:spPr>
              <a:xfrm rot="10800000">
                <a:off x="8126116" y="5575051"/>
                <a:ext cx="32541" cy="28154"/>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39" name="Google Shape;2139;p5"/>
            <p:cNvGrpSpPr/>
            <p:nvPr/>
          </p:nvGrpSpPr>
          <p:grpSpPr>
            <a:xfrm>
              <a:off x="-622325" y="1980575"/>
              <a:ext cx="2041300" cy="4353530"/>
              <a:chOff x="-622325" y="1980575"/>
              <a:chExt cx="2041300" cy="4353530"/>
            </a:xfrm>
          </p:grpSpPr>
          <p:sp>
            <p:nvSpPr>
              <p:cNvPr id="2140" name="Google Shape;2140;p5"/>
              <p:cNvSpPr/>
              <p:nvPr/>
            </p:nvSpPr>
            <p:spPr>
              <a:xfrm>
                <a:off x="-244575" y="1980575"/>
                <a:ext cx="971550" cy="2895075"/>
              </a:xfrm>
              <a:custGeom>
                <a:rect b="b" l="l" r="r" t="t"/>
                <a:pathLst>
                  <a:path extrusionOk="0" h="115803" w="38862">
                    <a:moveTo>
                      <a:pt x="5970" y="0"/>
                    </a:moveTo>
                    <a:cubicBezTo>
                      <a:pt x="5970" y="3589"/>
                      <a:pt x="2182" y="15085"/>
                      <a:pt x="5970" y="21531"/>
                    </a:cubicBezTo>
                    <a:cubicBezTo>
                      <a:pt x="9758" y="27977"/>
                      <a:pt x="25042" y="31100"/>
                      <a:pt x="28697" y="38676"/>
                    </a:cubicBezTo>
                    <a:cubicBezTo>
                      <a:pt x="32352" y="46252"/>
                      <a:pt x="26372" y="58147"/>
                      <a:pt x="27900" y="66985"/>
                    </a:cubicBezTo>
                    <a:cubicBezTo>
                      <a:pt x="29429" y="75823"/>
                      <a:pt x="42518" y="83570"/>
                      <a:pt x="37868" y="91706"/>
                    </a:cubicBezTo>
                    <a:cubicBezTo>
                      <a:pt x="33218" y="99842"/>
                      <a:pt x="6311" y="111787"/>
                      <a:pt x="0" y="115803"/>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
              <p:cNvSpPr/>
              <p:nvPr/>
            </p:nvSpPr>
            <p:spPr>
              <a:xfrm>
                <a:off x="-622325" y="3952887"/>
                <a:ext cx="2041300" cy="2381218"/>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42" name="Google Shape;2142;p5"/>
            <p:cNvSpPr/>
            <p:nvPr/>
          </p:nvSpPr>
          <p:spPr>
            <a:xfrm>
              <a:off x="4745225" y="-167525"/>
              <a:ext cx="2511950" cy="707025"/>
            </a:xfrm>
            <a:custGeom>
              <a:rect b="b" l="l" r="r" t="t"/>
              <a:pathLst>
                <a:path extrusionOk="0" h="28281" w="100478">
                  <a:moveTo>
                    <a:pt x="0" y="2755"/>
                  </a:moveTo>
                  <a:cubicBezTo>
                    <a:pt x="3057" y="6078"/>
                    <a:pt x="9702" y="19634"/>
                    <a:pt x="18341" y="22691"/>
                  </a:cubicBezTo>
                  <a:cubicBezTo>
                    <a:pt x="26980" y="25748"/>
                    <a:pt x="41334" y="20299"/>
                    <a:pt x="51834" y="21096"/>
                  </a:cubicBezTo>
                  <a:cubicBezTo>
                    <a:pt x="62334" y="21894"/>
                    <a:pt x="73232" y="30992"/>
                    <a:pt x="81339" y="27476"/>
                  </a:cubicBezTo>
                  <a:cubicBezTo>
                    <a:pt x="89446" y="23960"/>
                    <a:pt x="97288" y="4579"/>
                    <a:pt x="100478" y="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7">
    <p:spTree>
      <p:nvGrpSpPr>
        <p:cNvPr id="2143" name="Shape 2143"/>
        <p:cNvGrpSpPr/>
        <p:nvPr/>
      </p:nvGrpSpPr>
      <p:grpSpPr>
        <a:xfrm>
          <a:off x="0" y="0"/>
          <a:ext cx="0" cy="0"/>
          <a:chOff x="0" y="0"/>
          <a:chExt cx="0" cy="0"/>
        </a:xfrm>
      </p:grpSpPr>
      <p:grpSp>
        <p:nvGrpSpPr>
          <p:cNvPr id="2144" name="Google Shape;2144;p6"/>
          <p:cNvGrpSpPr/>
          <p:nvPr/>
        </p:nvGrpSpPr>
        <p:grpSpPr>
          <a:xfrm>
            <a:off x="-732050" y="-643476"/>
            <a:ext cx="11154583" cy="6430452"/>
            <a:chOff x="-732050" y="-643476"/>
            <a:chExt cx="11154583" cy="6430452"/>
          </a:xfrm>
        </p:grpSpPr>
        <p:sp>
          <p:nvSpPr>
            <p:cNvPr id="2145" name="Google Shape;2145;p6"/>
            <p:cNvSpPr/>
            <p:nvPr/>
          </p:nvSpPr>
          <p:spPr>
            <a:xfrm>
              <a:off x="7271750" y="3424224"/>
              <a:ext cx="2299751" cy="2362752"/>
            </a:xfrm>
            <a:custGeom>
              <a:rect b="b" l="l" r="r" t="t"/>
              <a:pathLst>
                <a:path extrusionOk="0" h="67657" w="65853">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6"/>
            <p:cNvSpPr/>
            <p:nvPr/>
          </p:nvSpPr>
          <p:spPr>
            <a:xfrm>
              <a:off x="7271738" y="-512576"/>
              <a:ext cx="2556984" cy="1989897"/>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6"/>
            <p:cNvSpPr/>
            <p:nvPr/>
          </p:nvSpPr>
          <p:spPr>
            <a:xfrm>
              <a:off x="-732050" y="3341099"/>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6"/>
            <p:cNvSpPr/>
            <p:nvPr/>
          </p:nvSpPr>
          <p:spPr>
            <a:xfrm>
              <a:off x="7865475" y="-643476"/>
              <a:ext cx="2557058" cy="2982860"/>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8156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6"/>
            <p:cNvSpPr/>
            <p:nvPr/>
          </p:nvSpPr>
          <p:spPr>
            <a:xfrm>
              <a:off x="-318525" y="3629650"/>
              <a:ext cx="3688175" cy="1634750"/>
            </a:xfrm>
            <a:custGeom>
              <a:rect b="b" l="l" r="r" t="t"/>
              <a:pathLst>
                <a:path extrusionOk="0" h="65390" w="147527">
                  <a:moveTo>
                    <a:pt x="0" y="0"/>
                  </a:moveTo>
                  <a:cubicBezTo>
                    <a:pt x="3154" y="7840"/>
                    <a:pt x="8262" y="41393"/>
                    <a:pt x="18925" y="47040"/>
                  </a:cubicBezTo>
                  <a:cubicBezTo>
                    <a:pt x="29589" y="52687"/>
                    <a:pt x="49561" y="34879"/>
                    <a:pt x="63981" y="33882"/>
                  </a:cubicBezTo>
                  <a:cubicBezTo>
                    <a:pt x="78402" y="32885"/>
                    <a:pt x="91524" y="35808"/>
                    <a:pt x="105448" y="41059"/>
                  </a:cubicBezTo>
                  <a:cubicBezTo>
                    <a:pt x="119372" y="46310"/>
                    <a:pt x="140514" y="61335"/>
                    <a:pt x="147527" y="6539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0" name="Google Shape;2150;p6"/>
          <p:cNvSpPr txBox="1"/>
          <p:nvPr>
            <p:ph idx="1" type="body"/>
          </p:nvPr>
        </p:nvSpPr>
        <p:spPr>
          <a:xfrm>
            <a:off x="720000" y="1320500"/>
            <a:ext cx="4852500" cy="2707200"/>
          </a:xfrm>
          <a:prstGeom prst="rect">
            <a:avLst/>
          </a:prstGeom>
          <a:noFill/>
          <a:ln>
            <a:noFill/>
          </a:ln>
        </p:spPr>
        <p:txBody>
          <a:bodyPr anchorCtr="0" anchor="ctr" bIns="91425" lIns="91425" spcFirstLastPara="1" rIns="91425" wrap="square" tIns="91425">
            <a:noAutofit/>
          </a:bodyPr>
          <a:lstStyle>
            <a:lvl1pPr indent="-330200" lvl="0" marL="457200" algn="l">
              <a:lnSpc>
                <a:spcPct val="100000"/>
              </a:lnSpc>
              <a:spcBef>
                <a:spcPts val="0"/>
              </a:spcBef>
              <a:spcAft>
                <a:spcPts val="0"/>
              </a:spcAft>
              <a:buSzPts val="1600"/>
              <a:buChar char="●"/>
              <a:defRPr sz="1600"/>
            </a:lvl1pPr>
            <a:lvl2pPr indent="-317500" lvl="1" marL="914400" algn="l">
              <a:lnSpc>
                <a:spcPct val="100000"/>
              </a:lnSpc>
              <a:spcBef>
                <a:spcPts val="0"/>
              </a:spcBef>
              <a:spcAft>
                <a:spcPts val="0"/>
              </a:spcAft>
              <a:buSzPts val="1400"/>
              <a:buChar char="○"/>
              <a:defRPr sz="1600"/>
            </a:lvl2pPr>
            <a:lvl3pPr indent="-317500" lvl="2" marL="1371600" algn="l">
              <a:lnSpc>
                <a:spcPct val="100000"/>
              </a:lnSpc>
              <a:spcBef>
                <a:spcPts val="0"/>
              </a:spcBef>
              <a:spcAft>
                <a:spcPts val="0"/>
              </a:spcAft>
              <a:buSzPts val="1400"/>
              <a:buChar char="■"/>
              <a:defRPr sz="1600"/>
            </a:lvl3pPr>
            <a:lvl4pPr indent="-317500" lvl="3" marL="1828800" algn="l">
              <a:lnSpc>
                <a:spcPct val="100000"/>
              </a:lnSpc>
              <a:spcBef>
                <a:spcPts val="0"/>
              </a:spcBef>
              <a:spcAft>
                <a:spcPts val="0"/>
              </a:spcAft>
              <a:buSzPts val="1400"/>
              <a:buChar char="●"/>
              <a:defRPr sz="1600"/>
            </a:lvl4pPr>
            <a:lvl5pPr indent="-317500" lvl="4" marL="2286000" algn="l">
              <a:lnSpc>
                <a:spcPct val="100000"/>
              </a:lnSpc>
              <a:spcBef>
                <a:spcPts val="0"/>
              </a:spcBef>
              <a:spcAft>
                <a:spcPts val="0"/>
              </a:spcAft>
              <a:buSzPts val="1400"/>
              <a:buChar char="○"/>
              <a:defRPr sz="1600"/>
            </a:lvl5pPr>
            <a:lvl6pPr indent="-317500" lvl="5" marL="2743200" algn="l">
              <a:lnSpc>
                <a:spcPct val="100000"/>
              </a:lnSpc>
              <a:spcBef>
                <a:spcPts val="0"/>
              </a:spcBef>
              <a:spcAft>
                <a:spcPts val="0"/>
              </a:spcAft>
              <a:buSzPts val="1400"/>
              <a:buChar char="■"/>
              <a:defRPr sz="1600"/>
            </a:lvl6pPr>
            <a:lvl7pPr indent="-317500" lvl="6" marL="3200400" algn="l">
              <a:lnSpc>
                <a:spcPct val="100000"/>
              </a:lnSpc>
              <a:spcBef>
                <a:spcPts val="0"/>
              </a:spcBef>
              <a:spcAft>
                <a:spcPts val="0"/>
              </a:spcAft>
              <a:buSzPts val="1400"/>
              <a:buChar char="●"/>
              <a:defRPr sz="1600"/>
            </a:lvl7pPr>
            <a:lvl8pPr indent="-317500" lvl="7" marL="3657600" algn="l">
              <a:lnSpc>
                <a:spcPct val="100000"/>
              </a:lnSpc>
              <a:spcBef>
                <a:spcPts val="0"/>
              </a:spcBef>
              <a:spcAft>
                <a:spcPts val="0"/>
              </a:spcAft>
              <a:buSzPts val="1400"/>
              <a:buChar char="○"/>
              <a:defRPr sz="1600"/>
            </a:lvl8pPr>
            <a:lvl9pPr indent="-317500" lvl="8" marL="4114800" algn="l">
              <a:lnSpc>
                <a:spcPct val="100000"/>
              </a:lnSpc>
              <a:spcBef>
                <a:spcPts val="0"/>
              </a:spcBef>
              <a:spcAft>
                <a:spcPts val="0"/>
              </a:spcAft>
              <a:buSzPts val="1400"/>
              <a:buChar char="■"/>
              <a:defRPr sz="1600"/>
            </a:lvl9pPr>
          </a:lstStyle>
          <a:p/>
        </p:txBody>
      </p:sp>
      <p:sp>
        <p:nvSpPr>
          <p:cNvPr id="2151" name="Google Shape;2151;p6"/>
          <p:cNvSpPr txBox="1"/>
          <p:nvPr>
            <p:ph type="title"/>
          </p:nvPr>
        </p:nvSpPr>
        <p:spPr>
          <a:xfrm>
            <a:off x="720000" y="311400"/>
            <a:ext cx="66966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52" name="Shape 2152"/>
        <p:cNvGrpSpPr/>
        <p:nvPr/>
      </p:nvGrpSpPr>
      <p:grpSpPr>
        <a:xfrm>
          <a:off x="0" y="0"/>
          <a:ext cx="0" cy="0"/>
          <a:chOff x="0" y="0"/>
          <a:chExt cx="0" cy="0"/>
        </a:xfrm>
      </p:grpSpPr>
      <p:sp>
        <p:nvSpPr>
          <p:cNvPr id="2153" name="Google Shape;2153;p7"/>
          <p:cNvSpPr txBox="1"/>
          <p:nvPr>
            <p:ph type="title"/>
          </p:nvPr>
        </p:nvSpPr>
        <p:spPr>
          <a:xfrm>
            <a:off x="4428025" y="1251117"/>
            <a:ext cx="3849600" cy="14742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3400"/>
              <a:buNone/>
              <a:defRPr sz="40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p:txBody>
      </p:sp>
      <p:sp>
        <p:nvSpPr>
          <p:cNvPr id="2154" name="Google Shape;2154;p7"/>
          <p:cNvSpPr txBox="1"/>
          <p:nvPr>
            <p:ph idx="1" type="subTitle"/>
          </p:nvPr>
        </p:nvSpPr>
        <p:spPr>
          <a:xfrm>
            <a:off x="4428013" y="2771685"/>
            <a:ext cx="3849600" cy="115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2155" name="Google Shape;2155;p7"/>
          <p:cNvGrpSpPr/>
          <p:nvPr/>
        </p:nvGrpSpPr>
        <p:grpSpPr>
          <a:xfrm>
            <a:off x="3319938" y="-668725"/>
            <a:ext cx="6398328" cy="6531130"/>
            <a:chOff x="3319938" y="-668725"/>
            <a:chExt cx="6398328" cy="6531130"/>
          </a:xfrm>
        </p:grpSpPr>
        <p:grpSp>
          <p:nvGrpSpPr>
            <p:cNvPr id="2156" name="Google Shape;2156;p7"/>
            <p:cNvGrpSpPr/>
            <p:nvPr/>
          </p:nvGrpSpPr>
          <p:grpSpPr>
            <a:xfrm>
              <a:off x="5271875" y="-668725"/>
              <a:ext cx="4446391" cy="2181567"/>
              <a:chOff x="5271875" y="-668725"/>
              <a:chExt cx="4446391" cy="2181567"/>
            </a:xfrm>
          </p:grpSpPr>
          <p:sp>
            <p:nvSpPr>
              <p:cNvPr id="2157" name="Google Shape;2157;p7"/>
              <p:cNvSpPr/>
              <p:nvPr/>
            </p:nvSpPr>
            <p:spPr>
              <a:xfrm>
                <a:off x="5271875" y="-54700"/>
                <a:ext cx="2292650" cy="588100"/>
              </a:xfrm>
              <a:custGeom>
                <a:rect b="b" l="l" r="r" t="t"/>
                <a:pathLst>
                  <a:path extrusionOk="0" h="23524" w="91706">
                    <a:moveTo>
                      <a:pt x="0" y="0"/>
                    </a:moveTo>
                    <a:cubicBezTo>
                      <a:pt x="3722" y="3522"/>
                      <a:pt x="12361" y="18740"/>
                      <a:pt x="22329" y="21132"/>
                    </a:cubicBezTo>
                    <a:cubicBezTo>
                      <a:pt x="32297" y="23524"/>
                      <a:pt x="48246" y="13955"/>
                      <a:pt x="59809" y="14354"/>
                    </a:cubicBezTo>
                    <a:cubicBezTo>
                      <a:pt x="71372" y="14753"/>
                      <a:pt x="86390" y="21996"/>
                      <a:pt x="91706" y="23524"/>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
              <p:cNvSpPr/>
              <p:nvPr/>
            </p:nvSpPr>
            <p:spPr>
              <a:xfrm>
                <a:off x="6914988" y="-668725"/>
                <a:ext cx="2803278" cy="2181567"/>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59" name="Google Shape;2159;p7"/>
            <p:cNvGrpSpPr/>
            <p:nvPr/>
          </p:nvGrpSpPr>
          <p:grpSpPr>
            <a:xfrm>
              <a:off x="3319938" y="4178398"/>
              <a:ext cx="5910876" cy="1684007"/>
              <a:chOff x="4791327" y="3919371"/>
              <a:chExt cx="4838238" cy="1378413"/>
            </a:xfrm>
          </p:grpSpPr>
          <p:sp>
            <p:nvSpPr>
              <p:cNvPr id="2160" name="Google Shape;2160;p7"/>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7"/>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7"/>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7"/>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7"/>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7"/>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7"/>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7"/>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7"/>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7"/>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7"/>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7"/>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7"/>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7"/>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7"/>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7"/>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7"/>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7"/>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7"/>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7"/>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7"/>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7"/>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7"/>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7"/>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7"/>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7"/>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7"/>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7"/>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7"/>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7"/>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7"/>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7"/>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7"/>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7"/>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7"/>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7"/>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7"/>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7"/>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7"/>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7"/>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7"/>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7"/>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7"/>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7"/>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7"/>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7"/>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7"/>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7"/>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7"/>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7"/>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7"/>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7"/>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7"/>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7"/>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7"/>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7"/>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7"/>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7"/>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7"/>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7"/>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7"/>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7"/>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7"/>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7"/>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7"/>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7"/>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7"/>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7"/>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p7"/>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p7"/>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7"/>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7"/>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7"/>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7"/>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7"/>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7"/>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7"/>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7"/>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7"/>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7"/>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7"/>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7"/>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7"/>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7"/>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7"/>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7"/>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7"/>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7"/>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7"/>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7"/>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7"/>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7"/>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7"/>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7"/>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7"/>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7"/>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7"/>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7"/>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7"/>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7"/>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7"/>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7"/>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7"/>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7"/>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7"/>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7"/>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7"/>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7"/>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7"/>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7"/>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7"/>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7"/>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7"/>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7"/>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7"/>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7"/>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7"/>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7"/>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7"/>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7"/>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7"/>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7"/>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7"/>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7"/>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7"/>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7"/>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7"/>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7"/>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7"/>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7"/>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7"/>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7"/>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7"/>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7"/>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7"/>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7"/>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7"/>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7"/>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7"/>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7"/>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7"/>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7"/>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7"/>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7"/>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7"/>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7"/>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7"/>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7"/>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7"/>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7"/>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7"/>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7"/>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7"/>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7"/>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7"/>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7"/>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7"/>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7"/>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7"/>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7"/>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p7"/>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p7"/>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p7"/>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p7"/>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7"/>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7"/>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7"/>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7"/>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7"/>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7"/>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7"/>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7"/>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7"/>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7"/>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7"/>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7"/>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7"/>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7"/>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7"/>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7"/>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7"/>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p7"/>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7"/>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7"/>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7"/>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7"/>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7"/>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7"/>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7"/>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7"/>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7"/>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7"/>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7"/>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7"/>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7"/>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7"/>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7"/>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7"/>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7"/>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7"/>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7"/>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7"/>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7"/>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7"/>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7"/>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7"/>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7"/>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7"/>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7"/>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7"/>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7"/>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7"/>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7"/>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7"/>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7"/>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7"/>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7"/>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7"/>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7"/>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7"/>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7"/>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7"/>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7"/>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7"/>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7"/>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7"/>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7"/>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7"/>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7"/>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7"/>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7"/>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7"/>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7"/>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7"/>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7"/>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7"/>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7"/>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7"/>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7"/>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7"/>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7"/>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7"/>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7"/>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7"/>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7"/>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7"/>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7"/>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7"/>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7"/>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7"/>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0" name="Google Shape;2410;p7"/>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1" name="Google Shape;2411;p7"/>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2" name="Google Shape;2412;p7"/>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3" name="Google Shape;2413;p7"/>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7"/>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7"/>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7"/>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7"/>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7"/>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7"/>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7"/>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7"/>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7"/>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7"/>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7"/>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7"/>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7"/>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7"/>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7"/>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7"/>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7"/>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7"/>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7"/>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7"/>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7"/>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7"/>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7"/>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7"/>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7"/>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7"/>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7"/>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p7"/>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7"/>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7"/>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7"/>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7"/>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7"/>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7"/>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7"/>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7"/>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7"/>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7"/>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7"/>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7"/>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7"/>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p7"/>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7"/>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7"/>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7"/>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7"/>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p7"/>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7"/>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7"/>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7"/>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7"/>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7"/>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7"/>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7"/>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7"/>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p7"/>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7"/>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7"/>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7"/>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7"/>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7"/>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7"/>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p7"/>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p7"/>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7"/>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7"/>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7"/>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7"/>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7"/>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7"/>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7"/>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7"/>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7"/>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7"/>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7"/>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7"/>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7"/>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7"/>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7"/>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7"/>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p7"/>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7"/>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p7"/>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p7"/>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p7"/>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p7"/>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7"/>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7"/>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p7"/>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3" name="Google Shape;2503;p7"/>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4" name="Google Shape;2504;p7"/>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p7"/>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7"/>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p7"/>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7"/>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p7"/>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p7"/>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7"/>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7"/>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7"/>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4" name="Google Shape;2514;p7"/>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5" name="Google Shape;2515;p7"/>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7"/>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7"/>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7"/>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7"/>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7"/>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7"/>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7"/>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7"/>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7"/>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7"/>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7"/>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7"/>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7"/>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7"/>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7"/>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7"/>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7"/>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7"/>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7"/>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7"/>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7"/>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7"/>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7"/>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7"/>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7"/>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7"/>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7"/>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7"/>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7"/>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7"/>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p7"/>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p7"/>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7"/>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p7"/>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p7"/>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1" name="Google Shape;2551;p7"/>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2" name="Google Shape;2552;p7"/>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7"/>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4" name="Google Shape;2554;p7"/>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5" name="Google Shape;2555;p7"/>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6" name="Google Shape;2556;p7"/>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7" name="Google Shape;2557;p7"/>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8" name="Google Shape;2558;p7"/>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9" name="Google Shape;2559;p7"/>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7"/>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1" name="Google Shape;2561;p7"/>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7"/>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3" name="Google Shape;2563;p7"/>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7"/>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7"/>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7"/>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7"/>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7"/>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7"/>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7"/>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7"/>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7"/>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7"/>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7"/>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7"/>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7"/>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7"/>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7"/>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7"/>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7"/>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7"/>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7"/>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7"/>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7"/>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7"/>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7"/>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7"/>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7"/>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7"/>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7"/>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7"/>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7"/>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7"/>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7"/>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7"/>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7"/>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7"/>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7"/>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7"/>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7"/>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7"/>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7"/>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7"/>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7"/>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7"/>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7"/>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7"/>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7"/>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7"/>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7"/>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7"/>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7"/>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7"/>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7"/>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7"/>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7"/>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7"/>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7"/>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7"/>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7"/>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7"/>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7"/>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7"/>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4" name="Google Shape;2624;p7"/>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7"/>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7"/>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7"/>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7"/>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7"/>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7"/>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7"/>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7"/>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7"/>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7"/>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7"/>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7"/>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7"/>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7"/>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7"/>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7"/>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7"/>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7"/>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p7"/>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p7"/>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p7"/>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6" name="Google Shape;2646;p7"/>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7" name="Google Shape;2647;p7"/>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7"/>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7"/>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7"/>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7"/>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7"/>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7"/>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7"/>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7"/>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7"/>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7"/>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7"/>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7"/>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7"/>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7"/>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7"/>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7"/>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7"/>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7"/>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7"/>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7"/>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7"/>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7"/>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7"/>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7"/>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7"/>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7"/>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7"/>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7"/>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p7"/>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p7"/>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8" name="Google Shape;2678;p7"/>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9" name="Google Shape;2679;p7"/>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7"/>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p7"/>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7"/>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p7"/>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4" name="Google Shape;2684;p7"/>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5" name="Google Shape;2685;p7"/>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6" name="Google Shape;2686;p7"/>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7" name="Google Shape;2687;p7"/>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8" name="Google Shape;2688;p7"/>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9" name="Google Shape;2689;p7"/>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p7"/>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p7"/>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p7"/>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p7"/>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4" name="Google Shape;2694;p7"/>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5" name="Google Shape;2695;p7"/>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6" name="Google Shape;2696;p7"/>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p7"/>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8" name="Google Shape;2698;p7"/>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9" name="Google Shape;2699;p7"/>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0" name="Google Shape;2700;p7"/>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1" name="Google Shape;2701;p7"/>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2" name="Google Shape;2702;p7"/>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7"/>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7"/>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7"/>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7"/>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7"/>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7"/>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7"/>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7"/>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7"/>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2" name="Google Shape;2712;p7"/>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p7"/>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4" name="Google Shape;2714;p7"/>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7"/>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7"/>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7"/>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8" name="Google Shape;2718;p7"/>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9" name="Google Shape;2719;p7"/>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7"/>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7"/>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7"/>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7"/>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7"/>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7"/>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p7"/>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p7"/>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7"/>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7"/>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7"/>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7"/>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7"/>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7"/>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7"/>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7"/>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p7"/>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p7"/>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p7"/>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7"/>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7"/>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7"/>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7"/>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7"/>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p7"/>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7"/>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7"/>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7"/>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7"/>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7"/>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7"/>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7"/>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7"/>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7"/>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7"/>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7"/>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7"/>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7"/>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7"/>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7"/>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7"/>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1" name="Google Shape;2761;p7"/>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7"/>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7"/>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7"/>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7"/>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7"/>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7"/>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7"/>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7"/>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7"/>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7"/>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7"/>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7"/>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7"/>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7"/>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7"/>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7"/>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7"/>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7"/>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7"/>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7"/>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7"/>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7"/>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7"/>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7"/>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7"/>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7"/>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7"/>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7"/>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7"/>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7"/>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7"/>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7"/>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7"/>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7"/>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7"/>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7"/>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7"/>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7"/>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7"/>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7"/>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p7"/>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p7"/>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7"/>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7"/>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6" name="Google Shape;2806;p7"/>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7"/>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7"/>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7"/>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7"/>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7"/>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7"/>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7"/>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7"/>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7"/>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7"/>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7"/>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7"/>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7"/>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7"/>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7"/>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7"/>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7"/>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7"/>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7"/>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7"/>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7"/>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7"/>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7"/>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7"/>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7"/>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7"/>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7"/>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7"/>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7"/>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7"/>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7"/>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7"/>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7"/>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7"/>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7"/>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7"/>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7"/>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7"/>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7"/>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7"/>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7"/>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7"/>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p7"/>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7"/>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p7"/>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7"/>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7"/>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7"/>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7"/>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7"/>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7"/>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7"/>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7"/>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0_1_1">
    <p:spTree>
      <p:nvGrpSpPr>
        <p:cNvPr id="2860" name="Shape 2860"/>
        <p:cNvGrpSpPr/>
        <p:nvPr/>
      </p:nvGrpSpPr>
      <p:grpSpPr>
        <a:xfrm>
          <a:off x="0" y="0"/>
          <a:ext cx="0" cy="0"/>
          <a:chOff x="0" y="0"/>
          <a:chExt cx="0" cy="0"/>
        </a:xfrm>
      </p:grpSpPr>
      <p:sp>
        <p:nvSpPr>
          <p:cNvPr id="2861" name="Google Shape;2861;p8"/>
          <p:cNvSpPr txBox="1"/>
          <p:nvPr>
            <p:ph type="title"/>
          </p:nvPr>
        </p:nvSpPr>
        <p:spPr>
          <a:xfrm>
            <a:off x="720000" y="311400"/>
            <a:ext cx="77016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2862" name="Google Shape;2862;p8"/>
          <p:cNvGrpSpPr/>
          <p:nvPr/>
        </p:nvGrpSpPr>
        <p:grpSpPr>
          <a:xfrm>
            <a:off x="-566000" y="-131075"/>
            <a:ext cx="11273841" cy="6077813"/>
            <a:chOff x="-566000" y="-131075"/>
            <a:chExt cx="11273841" cy="6077813"/>
          </a:xfrm>
        </p:grpSpPr>
        <p:sp>
          <p:nvSpPr>
            <p:cNvPr id="2863" name="Google Shape;2863;p8"/>
            <p:cNvSpPr/>
            <p:nvPr/>
          </p:nvSpPr>
          <p:spPr>
            <a:xfrm>
              <a:off x="8248575" y="-131075"/>
              <a:ext cx="2254971" cy="2316745"/>
            </a:xfrm>
            <a:custGeom>
              <a:rect b="b" l="l" r="r" t="t"/>
              <a:pathLst>
                <a:path extrusionOk="0" h="67657" w="65853">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p8"/>
            <p:cNvSpPr/>
            <p:nvPr/>
          </p:nvSpPr>
          <p:spPr>
            <a:xfrm>
              <a:off x="8588975" y="2998300"/>
              <a:ext cx="2118866" cy="2471701"/>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8"/>
            <p:cNvSpPr/>
            <p:nvPr/>
          </p:nvSpPr>
          <p:spPr>
            <a:xfrm>
              <a:off x="-566000" y="3817963"/>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8"/>
            <p:cNvSpPr/>
            <p:nvPr/>
          </p:nvSpPr>
          <p:spPr>
            <a:xfrm>
              <a:off x="-481450" y="4294698"/>
              <a:ext cx="2346525" cy="1175300"/>
            </a:xfrm>
            <a:custGeom>
              <a:rect b="b" l="l" r="r" t="t"/>
              <a:pathLst>
                <a:path extrusionOk="0" h="47012" w="93861">
                  <a:moveTo>
                    <a:pt x="93861" y="47012"/>
                  </a:moveTo>
                  <a:cubicBezTo>
                    <a:pt x="89811" y="43380"/>
                    <a:pt x="77938" y="28854"/>
                    <a:pt x="69558" y="25222"/>
                  </a:cubicBezTo>
                  <a:cubicBezTo>
                    <a:pt x="61178" y="21590"/>
                    <a:pt x="49585" y="29273"/>
                    <a:pt x="43579" y="25222"/>
                  </a:cubicBezTo>
                  <a:cubicBezTo>
                    <a:pt x="37573" y="21172"/>
                    <a:pt x="40785" y="4271"/>
                    <a:pt x="33522" y="919"/>
                  </a:cubicBezTo>
                  <a:cubicBezTo>
                    <a:pt x="26259" y="-2433"/>
                    <a:pt x="5587" y="4411"/>
                    <a:pt x="0" y="5109"/>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867" name="Shape 2867"/>
        <p:cNvGrpSpPr/>
        <p:nvPr/>
      </p:nvGrpSpPr>
      <p:grpSpPr>
        <a:xfrm>
          <a:off x="0" y="0"/>
          <a:ext cx="0" cy="0"/>
          <a:chOff x="0" y="0"/>
          <a:chExt cx="0" cy="0"/>
        </a:xfrm>
      </p:grpSpPr>
      <p:sp>
        <p:nvSpPr>
          <p:cNvPr id="2868" name="Google Shape;2868;p9"/>
          <p:cNvSpPr txBox="1"/>
          <p:nvPr>
            <p:ph type="title"/>
          </p:nvPr>
        </p:nvSpPr>
        <p:spPr>
          <a:xfrm>
            <a:off x="1428791" y="1712595"/>
            <a:ext cx="8859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2869" name="Google Shape;2869;p9"/>
          <p:cNvSpPr txBox="1"/>
          <p:nvPr>
            <p:ph idx="1" type="subTitle"/>
          </p:nvPr>
        </p:nvSpPr>
        <p:spPr>
          <a:xfrm>
            <a:off x="727841" y="2496018"/>
            <a:ext cx="22878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2870" name="Google Shape;2870;p9"/>
          <p:cNvSpPr txBox="1"/>
          <p:nvPr>
            <p:ph idx="2" type="subTitle"/>
          </p:nvPr>
        </p:nvSpPr>
        <p:spPr>
          <a:xfrm>
            <a:off x="727841" y="2867422"/>
            <a:ext cx="2287800" cy="88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2871" name="Google Shape;2871;p9"/>
          <p:cNvSpPr txBox="1"/>
          <p:nvPr>
            <p:ph idx="3" type="title"/>
          </p:nvPr>
        </p:nvSpPr>
        <p:spPr>
          <a:xfrm>
            <a:off x="4129046" y="1712595"/>
            <a:ext cx="8859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2872" name="Google Shape;2872;p9"/>
          <p:cNvSpPr txBox="1"/>
          <p:nvPr>
            <p:ph idx="4" type="subTitle"/>
          </p:nvPr>
        </p:nvSpPr>
        <p:spPr>
          <a:xfrm>
            <a:off x="3428100" y="2496018"/>
            <a:ext cx="22878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2873" name="Google Shape;2873;p9"/>
          <p:cNvSpPr txBox="1"/>
          <p:nvPr>
            <p:ph idx="5" type="subTitle"/>
          </p:nvPr>
        </p:nvSpPr>
        <p:spPr>
          <a:xfrm>
            <a:off x="3428100" y="2867421"/>
            <a:ext cx="2287800" cy="88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2874" name="Google Shape;2874;p9"/>
          <p:cNvSpPr txBox="1"/>
          <p:nvPr>
            <p:ph idx="6" type="title"/>
          </p:nvPr>
        </p:nvSpPr>
        <p:spPr>
          <a:xfrm>
            <a:off x="6829309" y="1712595"/>
            <a:ext cx="885900" cy="5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solidFill>
                  <a:schemeClr val="dk1"/>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2875" name="Google Shape;2875;p9"/>
          <p:cNvSpPr txBox="1"/>
          <p:nvPr>
            <p:ph idx="7" type="subTitle"/>
          </p:nvPr>
        </p:nvSpPr>
        <p:spPr>
          <a:xfrm>
            <a:off x="6128359" y="2496018"/>
            <a:ext cx="2287800" cy="37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1pPr>
            <a:lvl2pPr lvl="1"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2pPr>
            <a:lvl3pPr lvl="2"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3pPr>
            <a:lvl4pPr lvl="3"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4pPr>
            <a:lvl5pPr lvl="4"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5pPr>
            <a:lvl6pPr lvl="5"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6pPr>
            <a:lvl7pPr lvl="6"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7pPr>
            <a:lvl8pPr lvl="7"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8pPr>
            <a:lvl9pPr lvl="8" algn="l">
              <a:lnSpc>
                <a:spcPct val="100000"/>
              </a:lnSpc>
              <a:spcBef>
                <a:spcPts val="0"/>
              </a:spcBef>
              <a:spcAft>
                <a:spcPts val="0"/>
              </a:spcAft>
              <a:buSzPts val="1600"/>
              <a:buNone/>
              <a:defRPr sz="2400">
                <a:solidFill>
                  <a:schemeClr val="dk2"/>
                </a:solidFill>
                <a:latin typeface="Abhaya Libre SemiBold"/>
                <a:ea typeface="Abhaya Libre SemiBold"/>
                <a:cs typeface="Abhaya Libre SemiBold"/>
                <a:sym typeface="Abhaya Libre SemiBold"/>
              </a:defRPr>
            </a:lvl9pPr>
          </a:lstStyle>
          <a:p/>
        </p:txBody>
      </p:sp>
      <p:sp>
        <p:nvSpPr>
          <p:cNvPr id="2876" name="Google Shape;2876;p9"/>
          <p:cNvSpPr txBox="1"/>
          <p:nvPr>
            <p:ph idx="8" type="subTitle"/>
          </p:nvPr>
        </p:nvSpPr>
        <p:spPr>
          <a:xfrm>
            <a:off x="6128359" y="2867422"/>
            <a:ext cx="2287800" cy="88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2877" name="Google Shape;2877;p9"/>
          <p:cNvSpPr txBox="1"/>
          <p:nvPr>
            <p:ph idx="9" type="title"/>
          </p:nvPr>
        </p:nvSpPr>
        <p:spPr>
          <a:xfrm>
            <a:off x="720000" y="311400"/>
            <a:ext cx="66966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2878" name="Google Shape;2878;p9"/>
          <p:cNvGrpSpPr/>
          <p:nvPr/>
        </p:nvGrpSpPr>
        <p:grpSpPr>
          <a:xfrm>
            <a:off x="-431068" y="-1077113"/>
            <a:ext cx="11762671" cy="7517690"/>
            <a:chOff x="-689993" y="-861938"/>
            <a:chExt cx="11762671" cy="7517690"/>
          </a:xfrm>
        </p:grpSpPr>
        <p:grpSp>
          <p:nvGrpSpPr>
            <p:cNvPr id="2879" name="Google Shape;2879;p9"/>
            <p:cNvGrpSpPr/>
            <p:nvPr/>
          </p:nvGrpSpPr>
          <p:grpSpPr>
            <a:xfrm>
              <a:off x="5161802" y="-861938"/>
              <a:ext cx="5910876" cy="1684007"/>
              <a:chOff x="4791327" y="3919371"/>
              <a:chExt cx="4838238" cy="1378413"/>
            </a:xfrm>
          </p:grpSpPr>
          <p:sp>
            <p:nvSpPr>
              <p:cNvPr id="2880" name="Google Shape;2880;p9"/>
              <p:cNvSpPr/>
              <p:nvPr/>
            </p:nvSpPr>
            <p:spPr>
              <a:xfrm flipH="1" rot="10800000">
                <a:off x="6771400" y="3919371"/>
                <a:ext cx="3774" cy="3774"/>
              </a:xfrm>
              <a:custGeom>
                <a:rect b="b" l="l" r="r" t="t"/>
                <a:pathLst>
                  <a:path extrusionOk="0" h="103" w="103">
                    <a:moveTo>
                      <a:pt x="42" y="0"/>
                    </a:moveTo>
                    <a:cubicBezTo>
                      <a:pt x="21" y="0"/>
                      <a:pt x="1" y="41"/>
                      <a:pt x="1" y="61"/>
                    </a:cubicBezTo>
                    <a:cubicBezTo>
                      <a:pt x="1" y="82"/>
                      <a:pt x="21" y="102"/>
                      <a:pt x="42" y="102"/>
                    </a:cubicBezTo>
                    <a:cubicBezTo>
                      <a:pt x="82" y="102"/>
                      <a:pt x="103" y="82"/>
                      <a:pt x="103" y="61"/>
                    </a:cubicBezTo>
                    <a:cubicBezTo>
                      <a:pt x="103" y="21"/>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9"/>
              <p:cNvSpPr/>
              <p:nvPr/>
            </p:nvSpPr>
            <p:spPr>
              <a:xfrm flipH="1" rot="10800000">
                <a:off x="6675263" y="3922376"/>
                <a:ext cx="3004" cy="3004"/>
              </a:xfrm>
              <a:custGeom>
                <a:rect b="b" l="l" r="r" t="t"/>
                <a:pathLst>
                  <a:path extrusionOk="0" h="82" w="82">
                    <a:moveTo>
                      <a:pt x="41" y="0"/>
                    </a:moveTo>
                    <a:cubicBezTo>
                      <a:pt x="20" y="0"/>
                      <a:pt x="0" y="21"/>
                      <a:pt x="0" y="41"/>
                    </a:cubicBezTo>
                    <a:cubicBezTo>
                      <a:pt x="20" y="61"/>
                      <a:pt x="20" y="82"/>
                      <a:pt x="41" y="82"/>
                    </a:cubicBezTo>
                    <a:cubicBezTo>
                      <a:pt x="61" y="61"/>
                      <a:pt x="81" y="61"/>
                      <a:pt x="81" y="41"/>
                    </a:cubicBezTo>
                    <a:cubicBezTo>
                      <a:pt x="81"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9"/>
              <p:cNvSpPr/>
              <p:nvPr/>
            </p:nvSpPr>
            <p:spPr>
              <a:xfrm flipH="1" rot="10800000">
                <a:off x="6866255" y="3921899"/>
                <a:ext cx="5276" cy="3481"/>
              </a:xfrm>
              <a:custGeom>
                <a:rect b="b" l="l" r="r" t="t"/>
                <a:pathLst>
                  <a:path extrusionOk="0" h="95" w="144">
                    <a:moveTo>
                      <a:pt x="78" y="0"/>
                    </a:moveTo>
                    <a:cubicBezTo>
                      <a:pt x="0" y="0"/>
                      <a:pt x="88" y="95"/>
                      <a:pt x="125" y="95"/>
                    </a:cubicBezTo>
                    <a:cubicBezTo>
                      <a:pt x="137" y="95"/>
                      <a:pt x="144" y="86"/>
                      <a:pt x="139" y="61"/>
                    </a:cubicBezTo>
                    <a:cubicBezTo>
                      <a:pt x="139" y="21"/>
                      <a:pt x="118" y="0"/>
                      <a:pt x="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9"/>
              <p:cNvSpPr/>
              <p:nvPr/>
            </p:nvSpPr>
            <p:spPr>
              <a:xfrm flipH="1" rot="10800000">
                <a:off x="6962282" y="3925343"/>
                <a:ext cx="5972" cy="6009"/>
              </a:xfrm>
              <a:custGeom>
                <a:rect b="b" l="l" r="r" t="t"/>
                <a:pathLst>
                  <a:path extrusionOk="0" h="164" w="163">
                    <a:moveTo>
                      <a:pt x="82" y="0"/>
                    </a:moveTo>
                    <a:cubicBezTo>
                      <a:pt x="41" y="0"/>
                      <a:pt x="0" y="41"/>
                      <a:pt x="0" y="82"/>
                    </a:cubicBezTo>
                    <a:cubicBezTo>
                      <a:pt x="0" y="123"/>
                      <a:pt x="41" y="163"/>
                      <a:pt x="82" y="163"/>
                    </a:cubicBezTo>
                    <a:cubicBezTo>
                      <a:pt x="122" y="143"/>
                      <a:pt x="163" y="123"/>
                      <a:pt x="163" y="82"/>
                    </a:cubicBezTo>
                    <a:cubicBezTo>
                      <a:pt x="163" y="41"/>
                      <a:pt x="122"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9"/>
              <p:cNvSpPr/>
              <p:nvPr/>
            </p:nvSpPr>
            <p:spPr>
              <a:xfrm flipH="1" rot="10800000">
                <a:off x="6580556" y="3930583"/>
                <a:ext cx="1539" cy="1502"/>
              </a:xfrm>
              <a:custGeom>
                <a:rect b="b" l="l" r="r" t="t"/>
                <a:pathLst>
                  <a:path extrusionOk="0" h="41" w="42">
                    <a:moveTo>
                      <a:pt x="21" y="0"/>
                    </a:moveTo>
                    <a:cubicBezTo>
                      <a:pt x="1" y="0"/>
                      <a:pt x="1" y="20"/>
                      <a:pt x="1" y="20"/>
                    </a:cubicBezTo>
                    <a:cubicBezTo>
                      <a:pt x="1" y="41"/>
                      <a:pt x="1" y="41"/>
                      <a:pt x="21" y="41"/>
                    </a:cubicBezTo>
                    <a:cubicBezTo>
                      <a:pt x="21" y="41"/>
                      <a:pt x="41" y="41"/>
                      <a:pt x="41" y="20"/>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9"/>
              <p:cNvSpPr/>
              <p:nvPr/>
            </p:nvSpPr>
            <p:spPr>
              <a:xfrm flipH="1" rot="10800000">
                <a:off x="7056696" y="3936298"/>
                <a:ext cx="7731" cy="5496"/>
              </a:xfrm>
              <a:custGeom>
                <a:rect b="b" l="l" r="r" t="t"/>
                <a:pathLst>
                  <a:path extrusionOk="0" h="150" w="211">
                    <a:moveTo>
                      <a:pt x="109" y="1"/>
                    </a:moveTo>
                    <a:cubicBezTo>
                      <a:pt x="1" y="16"/>
                      <a:pt x="116" y="149"/>
                      <a:pt x="178" y="149"/>
                    </a:cubicBezTo>
                    <a:cubicBezTo>
                      <a:pt x="197" y="149"/>
                      <a:pt x="211" y="136"/>
                      <a:pt x="211" y="102"/>
                    </a:cubicBezTo>
                    <a:cubicBezTo>
                      <a:pt x="211" y="41"/>
                      <a:pt x="150"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9"/>
              <p:cNvSpPr/>
              <p:nvPr/>
            </p:nvSpPr>
            <p:spPr>
              <a:xfrm flipH="1" rot="10800000">
                <a:off x="6485151" y="3943259"/>
                <a:ext cx="769" cy="37"/>
              </a:xfrm>
              <a:custGeom>
                <a:rect b="b" l="l" r="r" t="t"/>
                <a:pathLst>
                  <a:path extrusionOk="0" h="1" w="21">
                    <a:moveTo>
                      <a:pt x="0" y="1"/>
                    </a:moveTo>
                    <a:lnTo>
                      <a:pt x="20" y="1"/>
                    </a:lnTo>
                    <a:lnTo>
                      <a:pt x="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9"/>
              <p:cNvSpPr/>
              <p:nvPr/>
            </p:nvSpPr>
            <p:spPr>
              <a:xfrm flipH="1" rot="10800000">
                <a:off x="7152394" y="3947729"/>
                <a:ext cx="7474" cy="7474"/>
              </a:xfrm>
              <a:custGeom>
                <a:rect b="b" l="l" r="r" t="t"/>
                <a:pathLst>
                  <a:path extrusionOk="0" h="204" w="204">
                    <a:moveTo>
                      <a:pt x="102" y="0"/>
                    </a:moveTo>
                    <a:cubicBezTo>
                      <a:pt x="41" y="0"/>
                      <a:pt x="0" y="41"/>
                      <a:pt x="0" y="102"/>
                    </a:cubicBezTo>
                    <a:cubicBezTo>
                      <a:pt x="0" y="163"/>
                      <a:pt x="61" y="204"/>
                      <a:pt x="102" y="204"/>
                    </a:cubicBezTo>
                    <a:cubicBezTo>
                      <a:pt x="163" y="204"/>
                      <a:pt x="204" y="14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8" name="Google Shape;2888;p9"/>
              <p:cNvSpPr/>
              <p:nvPr/>
            </p:nvSpPr>
            <p:spPr>
              <a:xfrm flipH="1" rot="10800000">
                <a:off x="7245709" y="3965608"/>
                <a:ext cx="9782" cy="6155"/>
              </a:xfrm>
              <a:custGeom>
                <a:rect b="b" l="l" r="r" t="t"/>
                <a:pathLst>
                  <a:path extrusionOk="0" h="168" w="267">
                    <a:moveTo>
                      <a:pt x="164" y="1"/>
                    </a:moveTo>
                    <a:cubicBezTo>
                      <a:pt x="155" y="1"/>
                      <a:pt x="147" y="2"/>
                      <a:pt x="139" y="5"/>
                    </a:cubicBezTo>
                    <a:cubicBezTo>
                      <a:pt x="1" y="5"/>
                      <a:pt x="153" y="168"/>
                      <a:pt x="227" y="168"/>
                    </a:cubicBezTo>
                    <a:cubicBezTo>
                      <a:pt x="251" y="168"/>
                      <a:pt x="266" y="151"/>
                      <a:pt x="261" y="106"/>
                    </a:cubicBezTo>
                    <a:cubicBezTo>
                      <a:pt x="261" y="54"/>
                      <a:pt x="21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p9"/>
              <p:cNvSpPr/>
              <p:nvPr/>
            </p:nvSpPr>
            <p:spPr>
              <a:xfrm flipH="1" rot="10800000">
                <a:off x="7340234" y="3981875"/>
                <a:ext cx="10845" cy="10002"/>
              </a:xfrm>
              <a:custGeom>
                <a:rect b="b" l="l" r="r" t="t"/>
                <a:pathLst>
                  <a:path extrusionOk="0" h="273" w="296">
                    <a:moveTo>
                      <a:pt x="166" y="1"/>
                    </a:moveTo>
                    <a:cubicBezTo>
                      <a:pt x="159" y="1"/>
                      <a:pt x="151" y="2"/>
                      <a:pt x="143" y="4"/>
                    </a:cubicBezTo>
                    <a:cubicBezTo>
                      <a:pt x="1" y="45"/>
                      <a:pt x="21" y="228"/>
                      <a:pt x="143" y="269"/>
                    </a:cubicBezTo>
                    <a:cubicBezTo>
                      <a:pt x="152" y="271"/>
                      <a:pt x="161" y="272"/>
                      <a:pt x="169" y="272"/>
                    </a:cubicBezTo>
                    <a:cubicBezTo>
                      <a:pt x="296" y="272"/>
                      <a:pt x="280"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9"/>
              <p:cNvSpPr/>
              <p:nvPr/>
            </p:nvSpPr>
            <p:spPr>
              <a:xfrm flipH="1" rot="10800000">
                <a:off x="6665555" y="3989459"/>
                <a:ext cx="3774" cy="3224"/>
              </a:xfrm>
              <a:custGeom>
                <a:rect b="b" l="l" r="r" t="t"/>
                <a:pathLst>
                  <a:path extrusionOk="0" h="88" w="103">
                    <a:moveTo>
                      <a:pt x="53" y="0"/>
                    </a:moveTo>
                    <a:cubicBezTo>
                      <a:pt x="49" y="0"/>
                      <a:pt x="45" y="2"/>
                      <a:pt x="41" y="6"/>
                    </a:cubicBezTo>
                    <a:cubicBezTo>
                      <a:pt x="21" y="6"/>
                      <a:pt x="0" y="26"/>
                      <a:pt x="0" y="47"/>
                    </a:cubicBezTo>
                    <a:cubicBezTo>
                      <a:pt x="0" y="67"/>
                      <a:pt x="21" y="87"/>
                      <a:pt x="41" y="87"/>
                    </a:cubicBezTo>
                    <a:cubicBezTo>
                      <a:pt x="82" y="87"/>
                      <a:pt x="102" y="67"/>
                      <a:pt x="102" y="47"/>
                    </a:cubicBezTo>
                    <a:cubicBezTo>
                      <a:pt x="86" y="30"/>
                      <a:pt x="69" y="0"/>
                      <a:pt x="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9"/>
              <p:cNvSpPr/>
              <p:nvPr/>
            </p:nvSpPr>
            <p:spPr>
              <a:xfrm flipH="1" rot="10800000">
                <a:off x="6760226" y="3990228"/>
                <a:ext cx="5276" cy="4506"/>
              </a:xfrm>
              <a:custGeom>
                <a:rect b="b" l="l" r="r" t="t"/>
                <a:pathLst>
                  <a:path extrusionOk="0" h="123" w="144">
                    <a:moveTo>
                      <a:pt x="82" y="1"/>
                    </a:moveTo>
                    <a:cubicBezTo>
                      <a:pt x="1" y="1"/>
                      <a:pt x="1" y="123"/>
                      <a:pt x="82" y="123"/>
                    </a:cubicBezTo>
                    <a:cubicBezTo>
                      <a:pt x="123" y="123"/>
                      <a:pt x="143" y="103"/>
                      <a:pt x="143" y="62"/>
                    </a:cubicBezTo>
                    <a:cubicBezTo>
                      <a:pt x="143"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9"/>
              <p:cNvSpPr/>
              <p:nvPr/>
            </p:nvSpPr>
            <p:spPr>
              <a:xfrm flipH="1" rot="10800000">
                <a:off x="6569381" y="3992463"/>
                <a:ext cx="3004" cy="3004"/>
              </a:xfrm>
              <a:custGeom>
                <a:rect b="b" l="l" r="r" t="t"/>
                <a:pathLst>
                  <a:path extrusionOk="0" h="82" w="82">
                    <a:moveTo>
                      <a:pt x="41" y="1"/>
                    </a:moveTo>
                    <a:cubicBezTo>
                      <a:pt x="21" y="1"/>
                      <a:pt x="1" y="21"/>
                      <a:pt x="21" y="41"/>
                    </a:cubicBezTo>
                    <a:cubicBezTo>
                      <a:pt x="1" y="62"/>
                      <a:pt x="21" y="82"/>
                      <a:pt x="41" y="82"/>
                    </a:cubicBezTo>
                    <a:cubicBezTo>
                      <a:pt x="62" y="82"/>
                      <a:pt x="82" y="62"/>
                      <a:pt x="82" y="41"/>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9"/>
              <p:cNvSpPr/>
              <p:nvPr/>
            </p:nvSpPr>
            <p:spPr>
              <a:xfrm flipH="1" rot="10800000">
                <a:off x="6856399" y="3995431"/>
                <a:ext cx="6009" cy="5239"/>
              </a:xfrm>
              <a:custGeom>
                <a:rect b="b" l="l" r="r" t="t"/>
                <a:pathLst>
                  <a:path extrusionOk="0" h="143" w="164">
                    <a:moveTo>
                      <a:pt x="82" y="0"/>
                    </a:moveTo>
                    <a:cubicBezTo>
                      <a:pt x="41" y="0"/>
                      <a:pt x="1" y="41"/>
                      <a:pt x="1" y="81"/>
                    </a:cubicBezTo>
                    <a:cubicBezTo>
                      <a:pt x="1" y="122"/>
                      <a:pt x="41" y="143"/>
                      <a:pt x="82" y="143"/>
                    </a:cubicBezTo>
                    <a:cubicBezTo>
                      <a:pt x="123" y="143"/>
                      <a:pt x="164" y="102"/>
                      <a:pt x="164" y="61"/>
                    </a:cubicBezTo>
                    <a:cubicBezTo>
                      <a:pt x="164"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p9"/>
              <p:cNvSpPr/>
              <p:nvPr/>
            </p:nvSpPr>
            <p:spPr>
              <a:xfrm flipH="1" rot="10800000">
                <a:off x="6474710" y="4000633"/>
                <a:ext cx="1502" cy="1539"/>
              </a:xfrm>
              <a:custGeom>
                <a:rect b="b" l="l" r="r" t="t"/>
                <a:pathLst>
                  <a:path extrusionOk="0" h="42" w="41">
                    <a:moveTo>
                      <a:pt x="21" y="0"/>
                    </a:moveTo>
                    <a:cubicBezTo>
                      <a:pt x="0" y="0"/>
                      <a:pt x="0" y="0"/>
                      <a:pt x="0" y="21"/>
                    </a:cubicBezTo>
                    <a:cubicBezTo>
                      <a:pt x="0" y="21"/>
                      <a:pt x="0" y="41"/>
                      <a:pt x="21" y="41"/>
                    </a:cubicBezTo>
                    <a:cubicBezTo>
                      <a:pt x="21" y="41"/>
                      <a:pt x="41" y="21"/>
                      <a:pt x="41" y="21"/>
                    </a:cubicBezTo>
                    <a:cubicBezTo>
                      <a:pt x="41" y="0"/>
                      <a:pt x="2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9"/>
              <p:cNvSpPr/>
              <p:nvPr/>
            </p:nvSpPr>
            <p:spPr>
              <a:xfrm flipH="1" rot="10800000">
                <a:off x="6951840" y="4004370"/>
                <a:ext cx="6741" cy="6741"/>
              </a:xfrm>
              <a:custGeom>
                <a:rect b="b" l="l" r="r" t="t"/>
                <a:pathLst>
                  <a:path extrusionOk="0" h="184" w="184">
                    <a:moveTo>
                      <a:pt x="82" y="0"/>
                    </a:moveTo>
                    <a:cubicBezTo>
                      <a:pt x="41" y="0"/>
                      <a:pt x="0" y="61"/>
                      <a:pt x="0" y="102"/>
                    </a:cubicBezTo>
                    <a:cubicBezTo>
                      <a:pt x="0" y="143"/>
                      <a:pt x="41" y="183"/>
                      <a:pt x="82" y="183"/>
                    </a:cubicBezTo>
                    <a:cubicBezTo>
                      <a:pt x="143" y="183"/>
                      <a:pt x="183" y="143"/>
                      <a:pt x="183" y="102"/>
                    </a:cubicBezTo>
                    <a:cubicBezTo>
                      <a:pt x="183" y="41"/>
                      <a:pt x="14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9"/>
              <p:cNvSpPr/>
              <p:nvPr/>
            </p:nvSpPr>
            <p:spPr>
              <a:xfrm flipH="1" rot="10800000">
                <a:off x="7433440" y="4002026"/>
                <a:ext cx="12713" cy="10588"/>
              </a:xfrm>
              <a:custGeom>
                <a:rect b="b" l="l" r="r" t="t"/>
                <a:pathLst>
                  <a:path extrusionOk="0" h="289" w="347">
                    <a:moveTo>
                      <a:pt x="163" y="0"/>
                    </a:moveTo>
                    <a:cubicBezTo>
                      <a:pt x="82" y="0"/>
                      <a:pt x="1" y="82"/>
                      <a:pt x="21" y="163"/>
                    </a:cubicBezTo>
                    <a:cubicBezTo>
                      <a:pt x="21" y="218"/>
                      <a:pt x="70" y="289"/>
                      <a:pt x="138" y="289"/>
                    </a:cubicBezTo>
                    <a:cubicBezTo>
                      <a:pt x="146" y="289"/>
                      <a:pt x="155" y="288"/>
                      <a:pt x="163" y="285"/>
                    </a:cubicBezTo>
                    <a:cubicBezTo>
                      <a:pt x="346" y="265"/>
                      <a:pt x="326" y="21"/>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9"/>
              <p:cNvSpPr/>
              <p:nvPr/>
            </p:nvSpPr>
            <p:spPr>
              <a:xfrm flipH="1" rot="10800000">
                <a:off x="6379269" y="401331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9"/>
              <p:cNvSpPr/>
              <p:nvPr/>
            </p:nvSpPr>
            <p:spPr>
              <a:xfrm flipH="1" rot="10800000">
                <a:off x="9585746" y="3981948"/>
                <a:ext cx="40081" cy="33707"/>
              </a:xfrm>
              <a:custGeom>
                <a:rect b="b" l="l" r="r" t="t"/>
                <a:pathLst>
                  <a:path extrusionOk="0" h="920" w="1094">
                    <a:moveTo>
                      <a:pt x="627" y="1"/>
                    </a:moveTo>
                    <a:cubicBezTo>
                      <a:pt x="615" y="1"/>
                      <a:pt x="603" y="1"/>
                      <a:pt x="591" y="2"/>
                    </a:cubicBezTo>
                    <a:cubicBezTo>
                      <a:pt x="184" y="2"/>
                      <a:pt x="1" y="511"/>
                      <a:pt x="306" y="796"/>
                    </a:cubicBezTo>
                    <a:cubicBezTo>
                      <a:pt x="398" y="881"/>
                      <a:pt x="506" y="919"/>
                      <a:pt x="612" y="919"/>
                    </a:cubicBezTo>
                    <a:cubicBezTo>
                      <a:pt x="859" y="919"/>
                      <a:pt x="1094" y="714"/>
                      <a:pt x="1079" y="429"/>
                    </a:cubicBezTo>
                    <a:cubicBezTo>
                      <a:pt x="1060" y="197"/>
                      <a:pt x="874" y="1"/>
                      <a:pt x="6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9"/>
              <p:cNvSpPr/>
              <p:nvPr/>
            </p:nvSpPr>
            <p:spPr>
              <a:xfrm flipH="1" rot="10800000">
                <a:off x="7046511" y="4017047"/>
                <a:ext cx="7511" cy="7511"/>
              </a:xfrm>
              <a:custGeom>
                <a:rect b="b" l="l" r="r" t="t"/>
                <a:pathLst>
                  <a:path extrusionOk="0" h="205" w="205">
                    <a:moveTo>
                      <a:pt x="102" y="1"/>
                    </a:moveTo>
                    <a:cubicBezTo>
                      <a:pt x="41" y="1"/>
                      <a:pt x="1" y="62"/>
                      <a:pt x="1" y="103"/>
                    </a:cubicBezTo>
                    <a:cubicBezTo>
                      <a:pt x="1" y="164"/>
                      <a:pt x="62" y="204"/>
                      <a:pt x="102" y="204"/>
                    </a:cubicBezTo>
                    <a:cubicBezTo>
                      <a:pt x="163" y="204"/>
                      <a:pt x="204" y="164"/>
                      <a:pt x="204" y="103"/>
                    </a:cubicBezTo>
                    <a:cubicBezTo>
                      <a:pt x="204" y="42"/>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9"/>
              <p:cNvSpPr/>
              <p:nvPr/>
            </p:nvSpPr>
            <p:spPr>
              <a:xfrm flipH="1" rot="10800000">
                <a:off x="7526646" y="4023019"/>
                <a:ext cx="12713" cy="11944"/>
              </a:xfrm>
              <a:custGeom>
                <a:rect b="b" l="l" r="r" t="t"/>
                <a:pathLst>
                  <a:path extrusionOk="0" h="326" w="347">
                    <a:moveTo>
                      <a:pt x="163" y="0"/>
                    </a:moveTo>
                    <a:cubicBezTo>
                      <a:pt x="82" y="0"/>
                      <a:pt x="0" y="81"/>
                      <a:pt x="20" y="163"/>
                    </a:cubicBezTo>
                    <a:cubicBezTo>
                      <a:pt x="20" y="244"/>
                      <a:pt x="102" y="326"/>
                      <a:pt x="183" y="326"/>
                    </a:cubicBezTo>
                    <a:cubicBezTo>
                      <a:pt x="265" y="305"/>
                      <a:pt x="346" y="244"/>
                      <a:pt x="326" y="142"/>
                    </a:cubicBezTo>
                    <a:cubicBezTo>
                      <a:pt x="326" y="61"/>
                      <a:pt x="244"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9"/>
              <p:cNvSpPr/>
              <p:nvPr/>
            </p:nvSpPr>
            <p:spPr>
              <a:xfrm flipH="1" rot="10800000">
                <a:off x="7140450" y="4032545"/>
                <a:ext cx="8976" cy="8390"/>
              </a:xfrm>
              <a:custGeom>
                <a:rect b="b" l="l" r="r" t="t"/>
                <a:pathLst>
                  <a:path extrusionOk="0" h="229" w="245">
                    <a:moveTo>
                      <a:pt x="123" y="0"/>
                    </a:moveTo>
                    <a:cubicBezTo>
                      <a:pt x="62" y="0"/>
                      <a:pt x="1" y="61"/>
                      <a:pt x="1" y="122"/>
                    </a:cubicBezTo>
                    <a:cubicBezTo>
                      <a:pt x="18" y="175"/>
                      <a:pt x="51" y="228"/>
                      <a:pt x="112" y="228"/>
                    </a:cubicBezTo>
                    <a:cubicBezTo>
                      <a:pt x="122" y="228"/>
                      <a:pt x="132" y="227"/>
                      <a:pt x="143" y="224"/>
                    </a:cubicBezTo>
                    <a:cubicBezTo>
                      <a:pt x="204" y="224"/>
                      <a:pt x="245" y="183"/>
                      <a:pt x="245" y="102"/>
                    </a:cubicBezTo>
                    <a:cubicBezTo>
                      <a:pt x="24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9"/>
              <p:cNvSpPr/>
              <p:nvPr/>
            </p:nvSpPr>
            <p:spPr>
              <a:xfrm flipH="1" rot="10800000">
                <a:off x="9495545" y="4015069"/>
                <a:ext cx="39349" cy="32644"/>
              </a:xfrm>
              <a:custGeom>
                <a:rect b="b" l="l" r="r" t="t"/>
                <a:pathLst>
                  <a:path extrusionOk="0" h="891" w="1074">
                    <a:moveTo>
                      <a:pt x="625" y="1"/>
                    </a:moveTo>
                    <a:cubicBezTo>
                      <a:pt x="613" y="1"/>
                      <a:pt x="602" y="1"/>
                      <a:pt x="591" y="2"/>
                    </a:cubicBezTo>
                    <a:cubicBezTo>
                      <a:pt x="184" y="22"/>
                      <a:pt x="1" y="511"/>
                      <a:pt x="306" y="775"/>
                    </a:cubicBezTo>
                    <a:cubicBezTo>
                      <a:pt x="398" y="855"/>
                      <a:pt x="505" y="890"/>
                      <a:pt x="608" y="890"/>
                    </a:cubicBezTo>
                    <a:cubicBezTo>
                      <a:pt x="849" y="890"/>
                      <a:pt x="1073" y="700"/>
                      <a:pt x="1059" y="429"/>
                    </a:cubicBezTo>
                    <a:cubicBezTo>
                      <a:pt x="1040" y="197"/>
                      <a:pt x="854" y="1"/>
                      <a:pt x="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9"/>
              <p:cNvSpPr/>
              <p:nvPr/>
            </p:nvSpPr>
            <p:spPr>
              <a:xfrm flipH="1" rot="10800000">
                <a:off x="9569553" y="4016278"/>
                <a:ext cx="41584" cy="35245"/>
              </a:xfrm>
              <a:custGeom>
                <a:rect b="b" l="l" r="r" t="t"/>
                <a:pathLst>
                  <a:path extrusionOk="0" h="962" w="1135">
                    <a:moveTo>
                      <a:pt x="639" y="1"/>
                    </a:moveTo>
                    <a:cubicBezTo>
                      <a:pt x="511" y="1"/>
                      <a:pt x="381" y="52"/>
                      <a:pt x="280" y="167"/>
                    </a:cubicBezTo>
                    <a:cubicBezTo>
                      <a:pt x="1" y="466"/>
                      <a:pt x="230" y="961"/>
                      <a:pt x="642" y="961"/>
                    </a:cubicBezTo>
                    <a:cubicBezTo>
                      <a:pt x="650" y="961"/>
                      <a:pt x="658" y="961"/>
                      <a:pt x="667" y="961"/>
                    </a:cubicBezTo>
                    <a:cubicBezTo>
                      <a:pt x="931" y="940"/>
                      <a:pt x="1135" y="717"/>
                      <a:pt x="1114" y="452"/>
                    </a:cubicBezTo>
                    <a:cubicBezTo>
                      <a:pt x="1101" y="175"/>
                      <a:pt x="875"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9"/>
              <p:cNvSpPr/>
              <p:nvPr/>
            </p:nvSpPr>
            <p:spPr>
              <a:xfrm flipH="1" rot="10800000">
                <a:off x="7617580" y="4045221"/>
                <a:ext cx="15681" cy="12860"/>
              </a:xfrm>
              <a:custGeom>
                <a:rect b="b" l="l" r="r" t="t"/>
                <a:pathLst>
                  <a:path extrusionOk="0" h="351" w="428">
                    <a:moveTo>
                      <a:pt x="224" y="0"/>
                    </a:moveTo>
                    <a:cubicBezTo>
                      <a:pt x="82" y="0"/>
                      <a:pt x="1" y="204"/>
                      <a:pt x="123" y="305"/>
                    </a:cubicBezTo>
                    <a:cubicBezTo>
                      <a:pt x="160" y="336"/>
                      <a:pt x="202" y="350"/>
                      <a:pt x="244" y="350"/>
                    </a:cubicBezTo>
                    <a:cubicBezTo>
                      <a:pt x="339" y="350"/>
                      <a:pt x="428" y="276"/>
                      <a:pt x="428" y="163"/>
                    </a:cubicBezTo>
                    <a:cubicBezTo>
                      <a:pt x="408" y="6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9"/>
              <p:cNvSpPr/>
              <p:nvPr/>
            </p:nvSpPr>
            <p:spPr>
              <a:xfrm flipH="1" rot="10800000">
                <a:off x="7234388" y="4050607"/>
                <a:ext cx="10478" cy="9709"/>
              </a:xfrm>
              <a:custGeom>
                <a:rect b="b" l="l" r="r" t="t"/>
                <a:pathLst>
                  <a:path extrusionOk="0" h="265" w="286">
                    <a:moveTo>
                      <a:pt x="143" y="0"/>
                    </a:moveTo>
                    <a:cubicBezTo>
                      <a:pt x="62" y="0"/>
                      <a:pt x="0" y="61"/>
                      <a:pt x="0" y="143"/>
                    </a:cubicBezTo>
                    <a:cubicBezTo>
                      <a:pt x="21" y="224"/>
                      <a:pt x="82" y="265"/>
                      <a:pt x="143" y="265"/>
                    </a:cubicBezTo>
                    <a:cubicBezTo>
                      <a:pt x="224" y="265"/>
                      <a:pt x="285" y="204"/>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9"/>
              <p:cNvSpPr/>
              <p:nvPr/>
            </p:nvSpPr>
            <p:spPr>
              <a:xfrm flipH="1" rot="10800000">
                <a:off x="6559672" y="4058814"/>
                <a:ext cx="3774" cy="3737"/>
              </a:xfrm>
              <a:custGeom>
                <a:rect b="b" l="l" r="r" t="t"/>
                <a:pathLst>
                  <a:path extrusionOk="0" h="102" w="103">
                    <a:moveTo>
                      <a:pt x="42" y="0"/>
                    </a:moveTo>
                    <a:cubicBezTo>
                      <a:pt x="21" y="0"/>
                      <a:pt x="1" y="20"/>
                      <a:pt x="1" y="41"/>
                    </a:cubicBezTo>
                    <a:cubicBezTo>
                      <a:pt x="1" y="82"/>
                      <a:pt x="21" y="102"/>
                      <a:pt x="42" y="102"/>
                    </a:cubicBezTo>
                    <a:cubicBezTo>
                      <a:pt x="82" y="82"/>
                      <a:pt x="103" y="61"/>
                      <a:pt x="103" y="41"/>
                    </a:cubicBezTo>
                    <a:cubicBezTo>
                      <a:pt x="103" y="20"/>
                      <a:pt x="6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9"/>
              <p:cNvSpPr/>
              <p:nvPr/>
            </p:nvSpPr>
            <p:spPr>
              <a:xfrm flipH="1" rot="10800000">
                <a:off x="6655113" y="4059547"/>
                <a:ext cx="4506" cy="4506"/>
              </a:xfrm>
              <a:custGeom>
                <a:rect b="b" l="l" r="r" t="t"/>
                <a:pathLst>
                  <a:path extrusionOk="0" h="123" w="123">
                    <a:moveTo>
                      <a:pt x="62" y="0"/>
                    </a:moveTo>
                    <a:cubicBezTo>
                      <a:pt x="21" y="0"/>
                      <a:pt x="1" y="21"/>
                      <a:pt x="1" y="61"/>
                    </a:cubicBezTo>
                    <a:cubicBezTo>
                      <a:pt x="1" y="102"/>
                      <a:pt x="31" y="123"/>
                      <a:pt x="62" y="123"/>
                    </a:cubicBezTo>
                    <a:cubicBezTo>
                      <a:pt x="92" y="123"/>
                      <a:pt x="123" y="102"/>
                      <a:pt x="123" y="61"/>
                    </a:cubicBezTo>
                    <a:cubicBezTo>
                      <a:pt x="123" y="21"/>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9"/>
              <p:cNvSpPr/>
              <p:nvPr/>
            </p:nvSpPr>
            <p:spPr>
              <a:xfrm flipH="1" rot="10800000">
                <a:off x="6463389" y="4063174"/>
                <a:ext cx="3151" cy="1942"/>
              </a:xfrm>
              <a:custGeom>
                <a:rect b="b" l="l" r="r" t="t"/>
                <a:pathLst>
                  <a:path extrusionOk="0" h="53" w="86">
                    <a:moveTo>
                      <a:pt x="62" y="1"/>
                    </a:moveTo>
                    <a:cubicBezTo>
                      <a:pt x="57" y="1"/>
                      <a:pt x="51" y="3"/>
                      <a:pt x="45" y="9"/>
                    </a:cubicBezTo>
                    <a:cubicBezTo>
                      <a:pt x="0" y="9"/>
                      <a:pt x="42" y="52"/>
                      <a:pt x="68" y="52"/>
                    </a:cubicBezTo>
                    <a:cubicBezTo>
                      <a:pt x="78" y="52"/>
                      <a:pt x="85" y="46"/>
                      <a:pt x="85" y="29"/>
                    </a:cubicBezTo>
                    <a:cubicBezTo>
                      <a:pt x="85" y="15"/>
                      <a:pt x="75"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9"/>
              <p:cNvSpPr/>
              <p:nvPr/>
            </p:nvSpPr>
            <p:spPr>
              <a:xfrm flipH="1" rot="10800000">
                <a:off x="6750554" y="4064749"/>
                <a:ext cx="5972" cy="5276"/>
              </a:xfrm>
              <a:custGeom>
                <a:rect b="b" l="l" r="r" t="t"/>
                <a:pathLst>
                  <a:path extrusionOk="0" h="144" w="163">
                    <a:moveTo>
                      <a:pt x="82" y="1"/>
                    </a:moveTo>
                    <a:cubicBezTo>
                      <a:pt x="21" y="1"/>
                      <a:pt x="0" y="21"/>
                      <a:pt x="0" y="82"/>
                    </a:cubicBezTo>
                    <a:cubicBezTo>
                      <a:pt x="0" y="123"/>
                      <a:pt x="41" y="143"/>
                      <a:pt x="82" y="143"/>
                    </a:cubicBezTo>
                    <a:cubicBezTo>
                      <a:pt x="163" y="123"/>
                      <a:pt x="16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9"/>
              <p:cNvSpPr/>
              <p:nvPr/>
            </p:nvSpPr>
            <p:spPr>
              <a:xfrm flipH="1" rot="10800000">
                <a:off x="6368095" y="4070721"/>
                <a:ext cx="2272" cy="1832"/>
              </a:xfrm>
              <a:custGeom>
                <a:rect b="b" l="l" r="r" t="t"/>
                <a:pathLst>
                  <a:path extrusionOk="0" h="50" w="62">
                    <a:moveTo>
                      <a:pt x="45" y="0"/>
                    </a:moveTo>
                    <a:cubicBezTo>
                      <a:pt x="43" y="0"/>
                      <a:pt x="41" y="3"/>
                      <a:pt x="41" y="9"/>
                    </a:cubicBezTo>
                    <a:cubicBezTo>
                      <a:pt x="21" y="9"/>
                      <a:pt x="21" y="9"/>
                      <a:pt x="21" y="29"/>
                    </a:cubicBezTo>
                    <a:cubicBezTo>
                      <a:pt x="0" y="29"/>
                      <a:pt x="21" y="49"/>
                      <a:pt x="41" y="49"/>
                    </a:cubicBezTo>
                    <a:cubicBezTo>
                      <a:pt x="41" y="29"/>
                      <a:pt x="61" y="29"/>
                      <a:pt x="61" y="29"/>
                    </a:cubicBezTo>
                    <a:cubicBezTo>
                      <a:pt x="61" y="15"/>
                      <a:pt x="51" y="0"/>
                      <a:pt x="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9"/>
              <p:cNvSpPr/>
              <p:nvPr/>
            </p:nvSpPr>
            <p:spPr>
              <a:xfrm flipH="1" rot="10800000">
                <a:off x="9405343" y="4045368"/>
                <a:ext cx="41803" cy="32094"/>
              </a:xfrm>
              <a:custGeom>
                <a:rect b="b" l="l" r="r" t="t"/>
                <a:pathLst>
                  <a:path extrusionOk="0" h="876" w="1141">
                    <a:moveTo>
                      <a:pt x="550" y="0"/>
                    </a:moveTo>
                    <a:cubicBezTo>
                      <a:pt x="1" y="61"/>
                      <a:pt x="41" y="875"/>
                      <a:pt x="591" y="875"/>
                    </a:cubicBezTo>
                    <a:cubicBezTo>
                      <a:pt x="1140" y="814"/>
                      <a:pt x="1099"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9"/>
              <p:cNvSpPr/>
              <p:nvPr/>
            </p:nvSpPr>
            <p:spPr>
              <a:xfrm flipH="1" rot="10800000">
                <a:off x="6845958" y="4073725"/>
                <a:ext cx="6741" cy="6741"/>
              </a:xfrm>
              <a:custGeom>
                <a:rect b="b" l="l" r="r" t="t"/>
                <a:pathLst>
                  <a:path extrusionOk="0" h="184" w="184">
                    <a:moveTo>
                      <a:pt x="82" y="1"/>
                    </a:moveTo>
                    <a:cubicBezTo>
                      <a:pt x="42" y="1"/>
                      <a:pt x="1" y="62"/>
                      <a:pt x="1" y="103"/>
                    </a:cubicBezTo>
                    <a:cubicBezTo>
                      <a:pt x="1" y="143"/>
                      <a:pt x="42" y="184"/>
                      <a:pt x="82" y="184"/>
                    </a:cubicBezTo>
                    <a:cubicBezTo>
                      <a:pt x="143" y="184"/>
                      <a:pt x="184" y="143"/>
                      <a:pt x="184" y="103"/>
                    </a:cubicBezTo>
                    <a:cubicBezTo>
                      <a:pt x="184"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9"/>
              <p:cNvSpPr/>
              <p:nvPr/>
            </p:nvSpPr>
            <p:spPr>
              <a:xfrm flipH="1" rot="10800000">
                <a:off x="7326825" y="4070721"/>
                <a:ext cx="13446" cy="10478"/>
              </a:xfrm>
              <a:custGeom>
                <a:rect b="b" l="l" r="r" t="t"/>
                <a:pathLst>
                  <a:path extrusionOk="0" h="286" w="367">
                    <a:moveTo>
                      <a:pt x="184" y="0"/>
                    </a:moveTo>
                    <a:cubicBezTo>
                      <a:pt x="1" y="21"/>
                      <a:pt x="21" y="285"/>
                      <a:pt x="184" y="285"/>
                    </a:cubicBezTo>
                    <a:cubicBezTo>
                      <a:pt x="367" y="265"/>
                      <a:pt x="347" y="21"/>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9"/>
              <p:cNvSpPr/>
              <p:nvPr/>
            </p:nvSpPr>
            <p:spPr>
              <a:xfrm flipH="1" rot="10800000">
                <a:off x="7710786" y="4067277"/>
                <a:ext cx="16414" cy="13922"/>
              </a:xfrm>
              <a:custGeom>
                <a:rect b="b" l="l" r="r" t="t"/>
                <a:pathLst>
                  <a:path extrusionOk="0" h="380" w="448">
                    <a:moveTo>
                      <a:pt x="244" y="0"/>
                    </a:moveTo>
                    <a:cubicBezTo>
                      <a:pt x="82" y="0"/>
                      <a:pt x="0" y="204"/>
                      <a:pt x="122" y="326"/>
                    </a:cubicBezTo>
                    <a:cubicBezTo>
                      <a:pt x="160" y="363"/>
                      <a:pt x="205" y="380"/>
                      <a:pt x="250" y="380"/>
                    </a:cubicBezTo>
                    <a:cubicBezTo>
                      <a:pt x="350" y="380"/>
                      <a:pt x="448" y="296"/>
                      <a:pt x="448" y="184"/>
                    </a:cubicBezTo>
                    <a:cubicBezTo>
                      <a:pt x="428"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9"/>
              <p:cNvSpPr/>
              <p:nvPr/>
            </p:nvSpPr>
            <p:spPr>
              <a:xfrm flipH="1" rot="10800000">
                <a:off x="6273423" y="4083398"/>
                <a:ext cx="37" cy="769"/>
              </a:xfrm>
              <a:custGeom>
                <a:rect b="b" l="l" r="r" t="t"/>
                <a:pathLst>
                  <a:path extrusionOk="0" h="21" w="1">
                    <a:moveTo>
                      <a:pt x="0" y="20"/>
                    </a:moveTo>
                    <a:lnTo>
                      <a:pt x="0" y="2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9"/>
              <p:cNvSpPr/>
              <p:nvPr/>
            </p:nvSpPr>
            <p:spPr>
              <a:xfrm flipH="1" rot="10800000">
                <a:off x="9480853" y="4052072"/>
                <a:ext cx="39349" cy="33926"/>
              </a:xfrm>
              <a:custGeom>
                <a:rect b="b" l="l" r="r" t="t"/>
                <a:pathLst>
                  <a:path extrusionOk="0" h="926" w="1074">
                    <a:moveTo>
                      <a:pt x="601" y="0"/>
                    </a:moveTo>
                    <a:cubicBezTo>
                      <a:pt x="480" y="0"/>
                      <a:pt x="357" y="47"/>
                      <a:pt x="259" y="152"/>
                    </a:cubicBezTo>
                    <a:cubicBezTo>
                      <a:pt x="0" y="451"/>
                      <a:pt x="210" y="926"/>
                      <a:pt x="601" y="926"/>
                    </a:cubicBezTo>
                    <a:cubicBezTo>
                      <a:pt x="609" y="926"/>
                      <a:pt x="617" y="925"/>
                      <a:pt x="626" y="925"/>
                    </a:cubicBezTo>
                    <a:cubicBezTo>
                      <a:pt x="890" y="925"/>
                      <a:pt x="1073" y="701"/>
                      <a:pt x="1073" y="457"/>
                    </a:cubicBezTo>
                    <a:cubicBezTo>
                      <a:pt x="1060" y="176"/>
                      <a:pt x="835" y="0"/>
                      <a:pt x="6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9"/>
              <p:cNvSpPr/>
              <p:nvPr/>
            </p:nvSpPr>
            <p:spPr>
              <a:xfrm flipH="1" rot="10800000">
                <a:off x="9553176" y="4050570"/>
                <a:ext cx="42316" cy="35758"/>
              </a:xfrm>
              <a:custGeom>
                <a:rect b="b" l="l" r="r" t="t"/>
                <a:pathLst>
                  <a:path extrusionOk="0" h="976" w="1155">
                    <a:moveTo>
                      <a:pt x="641" y="0"/>
                    </a:moveTo>
                    <a:cubicBezTo>
                      <a:pt x="514" y="0"/>
                      <a:pt x="384" y="50"/>
                      <a:pt x="280" y="161"/>
                    </a:cubicBezTo>
                    <a:cubicBezTo>
                      <a:pt x="0" y="480"/>
                      <a:pt x="229" y="975"/>
                      <a:pt x="641" y="975"/>
                    </a:cubicBezTo>
                    <a:cubicBezTo>
                      <a:pt x="650" y="975"/>
                      <a:pt x="658" y="975"/>
                      <a:pt x="666" y="975"/>
                    </a:cubicBezTo>
                    <a:cubicBezTo>
                      <a:pt x="931" y="975"/>
                      <a:pt x="115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9"/>
              <p:cNvSpPr/>
              <p:nvPr/>
            </p:nvSpPr>
            <p:spPr>
              <a:xfrm flipH="1" rot="10800000">
                <a:off x="6940666" y="4085632"/>
                <a:ext cx="8976" cy="7511"/>
              </a:xfrm>
              <a:custGeom>
                <a:rect b="b" l="l" r="r" t="t"/>
                <a:pathLst>
                  <a:path extrusionOk="0" h="205" w="245">
                    <a:moveTo>
                      <a:pt x="102" y="1"/>
                    </a:moveTo>
                    <a:cubicBezTo>
                      <a:pt x="41" y="1"/>
                      <a:pt x="0" y="42"/>
                      <a:pt x="0" y="103"/>
                    </a:cubicBezTo>
                    <a:cubicBezTo>
                      <a:pt x="0" y="164"/>
                      <a:pt x="61" y="204"/>
                      <a:pt x="102" y="204"/>
                    </a:cubicBezTo>
                    <a:cubicBezTo>
                      <a:pt x="244" y="204"/>
                      <a:pt x="244"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9"/>
              <p:cNvSpPr/>
              <p:nvPr/>
            </p:nvSpPr>
            <p:spPr>
              <a:xfrm flipH="1" rot="10800000">
                <a:off x="7419921" y="4094609"/>
                <a:ext cx="13006" cy="8976"/>
              </a:xfrm>
              <a:custGeom>
                <a:rect b="b" l="l" r="r" t="t"/>
                <a:pathLst>
                  <a:path extrusionOk="0" h="245" w="355">
                    <a:moveTo>
                      <a:pt x="186" y="1"/>
                    </a:moveTo>
                    <a:cubicBezTo>
                      <a:pt x="0" y="16"/>
                      <a:pt x="204" y="244"/>
                      <a:pt x="303" y="244"/>
                    </a:cubicBezTo>
                    <a:cubicBezTo>
                      <a:pt x="333" y="244"/>
                      <a:pt x="354" y="222"/>
                      <a:pt x="349" y="164"/>
                    </a:cubicBezTo>
                    <a:cubicBezTo>
                      <a:pt x="349" y="62"/>
                      <a:pt x="288"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9"/>
              <p:cNvSpPr/>
              <p:nvPr/>
            </p:nvSpPr>
            <p:spPr>
              <a:xfrm flipH="1" rot="10800000">
                <a:off x="7803222" y="4088893"/>
                <a:ext cx="17916" cy="15424"/>
              </a:xfrm>
              <a:custGeom>
                <a:rect b="b" l="l" r="r" t="t"/>
                <a:pathLst>
                  <a:path extrusionOk="0" h="421" w="489">
                    <a:moveTo>
                      <a:pt x="285" y="1"/>
                    </a:moveTo>
                    <a:cubicBezTo>
                      <a:pt x="102" y="21"/>
                      <a:pt x="0" y="245"/>
                      <a:pt x="143" y="367"/>
                    </a:cubicBezTo>
                    <a:cubicBezTo>
                      <a:pt x="186" y="404"/>
                      <a:pt x="234" y="420"/>
                      <a:pt x="281" y="420"/>
                    </a:cubicBezTo>
                    <a:cubicBezTo>
                      <a:pt x="390" y="420"/>
                      <a:pt x="489" y="332"/>
                      <a:pt x="489" y="204"/>
                    </a:cubicBezTo>
                    <a:cubicBezTo>
                      <a:pt x="489" y="82"/>
                      <a:pt x="387"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9"/>
              <p:cNvSpPr/>
              <p:nvPr/>
            </p:nvSpPr>
            <p:spPr>
              <a:xfrm flipH="1" rot="10800000">
                <a:off x="9313640" y="4073542"/>
                <a:ext cx="36344" cy="30812"/>
              </a:xfrm>
              <a:custGeom>
                <a:rect b="b" l="l" r="r" t="t"/>
                <a:pathLst>
                  <a:path extrusionOk="0" h="841" w="992">
                    <a:moveTo>
                      <a:pt x="584" y="0"/>
                    </a:moveTo>
                    <a:cubicBezTo>
                      <a:pt x="573" y="0"/>
                      <a:pt x="562" y="1"/>
                      <a:pt x="550" y="2"/>
                    </a:cubicBezTo>
                    <a:cubicBezTo>
                      <a:pt x="164" y="22"/>
                      <a:pt x="1" y="470"/>
                      <a:pt x="286" y="734"/>
                    </a:cubicBezTo>
                    <a:cubicBezTo>
                      <a:pt x="365" y="808"/>
                      <a:pt x="462" y="841"/>
                      <a:pt x="557" y="841"/>
                    </a:cubicBezTo>
                    <a:cubicBezTo>
                      <a:pt x="778" y="841"/>
                      <a:pt x="992" y="664"/>
                      <a:pt x="977" y="409"/>
                    </a:cubicBezTo>
                    <a:cubicBezTo>
                      <a:pt x="977" y="177"/>
                      <a:pt x="7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9"/>
              <p:cNvSpPr/>
              <p:nvPr/>
            </p:nvSpPr>
            <p:spPr>
              <a:xfrm flipH="1" rot="10800000">
                <a:off x="7033835" y="4101240"/>
                <a:ext cx="10295" cy="9086"/>
              </a:xfrm>
              <a:custGeom>
                <a:rect b="b" l="l" r="r" t="t"/>
                <a:pathLst>
                  <a:path extrusionOk="0" h="248" w="281">
                    <a:moveTo>
                      <a:pt x="157" y="1"/>
                    </a:moveTo>
                    <a:cubicBezTo>
                      <a:pt x="153" y="1"/>
                      <a:pt x="148" y="1"/>
                      <a:pt x="143" y="2"/>
                    </a:cubicBezTo>
                    <a:cubicBezTo>
                      <a:pt x="1" y="22"/>
                      <a:pt x="1" y="226"/>
                      <a:pt x="143" y="246"/>
                    </a:cubicBezTo>
                    <a:cubicBezTo>
                      <a:pt x="148" y="247"/>
                      <a:pt x="153" y="247"/>
                      <a:pt x="157" y="247"/>
                    </a:cubicBezTo>
                    <a:cubicBezTo>
                      <a:pt x="281" y="24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9"/>
              <p:cNvSpPr/>
              <p:nvPr/>
            </p:nvSpPr>
            <p:spPr>
              <a:xfrm flipH="1" rot="10800000">
                <a:off x="9390432" y="4084130"/>
                <a:ext cx="38799" cy="33450"/>
              </a:xfrm>
              <a:custGeom>
                <a:rect b="b" l="l" r="r" t="t"/>
                <a:pathLst>
                  <a:path extrusionOk="0" h="913" w="1059">
                    <a:moveTo>
                      <a:pt x="584" y="1"/>
                    </a:moveTo>
                    <a:cubicBezTo>
                      <a:pt x="469" y="1"/>
                      <a:pt x="353" y="44"/>
                      <a:pt x="265" y="139"/>
                    </a:cubicBezTo>
                    <a:cubicBezTo>
                      <a:pt x="1" y="444"/>
                      <a:pt x="224" y="912"/>
                      <a:pt x="631" y="912"/>
                    </a:cubicBezTo>
                    <a:cubicBezTo>
                      <a:pt x="876" y="892"/>
                      <a:pt x="1059" y="688"/>
                      <a:pt x="1059" y="444"/>
                    </a:cubicBezTo>
                    <a:cubicBezTo>
                      <a:pt x="1045" y="173"/>
                      <a:pt x="815"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9"/>
              <p:cNvSpPr/>
              <p:nvPr/>
            </p:nvSpPr>
            <p:spPr>
              <a:xfrm flipH="1" rot="10800000">
                <a:off x="9464440" y="4087098"/>
                <a:ext cx="41584" cy="35025"/>
              </a:xfrm>
              <a:custGeom>
                <a:rect b="b" l="l" r="r" t="t"/>
                <a:pathLst>
                  <a:path extrusionOk="0" h="956" w="1135">
                    <a:moveTo>
                      <a:pt x="627" y="0"/>
                    </a:moveTo>
                    <a:cubicBezTo>
                      <a:pt x="503" y="0"/>
                      <a:pt x="377" y="50"/>
                      <a:pt x="280" y="161"/>
                    </a:cubicBezTo>
                    <a:cubicBezTo>
                      <a:pt x="1" y="460"/>
                      <a:pt x="230" y="955"/>
                      <a:pt x="642" y="955"/>
                    </a:cubicBezTo>
                    <a:cubicBezTo>
                      <a:pt x="650" y="955"/>
                      <a:pt x="658" y="955"/>
                      <a:pt x="667" y="955"/>
                    </a:cubicBezTo>
                    <a:cubicBezTo>
                      <a:pt x="931" y="955"/>
                      <a:pt x="1135" y="731"/>
                      <a:pt x="1114" y="466"/>
                    </a:cubicBezTo>
                    <a:cubicBezTo>
                      <a:pt x="1101" y="185"/>
                      <a:pt x="867" y="0"/>
                      <a:pt x="6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5" name="Google Shape;2925;p9"/>
              <p:cNvSpPr/>
              <p:nvPr/>
            </p:nvSpPr>
            <p:spPr>
              <a:xfrm flipH="1" rot="10800000">
                <a:off x="7897893" y="4109483"/>
                <a:ext cx="20957" cy="15901"/>
              </a:xfrm>
              <a:custGeom>
                <a:rect b="b" l="l" r="r" t="t"/>
                <a:pathLst>
                  <a:path extrusionOk="0" h="434" w="572">
                    <a:moveTo>
                      <a:pt x="299" y="1"/>
                    </a:moveTo>
                    <a:cubicBezTo>
                      <a:pt x="282" y="1"/>
                      <a:pt x="264" y="2"/>
                      <a:pt x="245" y="6"/>
                    </a:cubicBezTo>
                    <a:cubicBezTo>
                      <a:pt x="1" y="26"/>
                      <a:pt x="1" y="413"/>
                      <a:pt x="265" y="433"/>
                    </a:cubicBezTo>
                    <a:cubicBezTo>
                      <a:pt x="572" y="433"/>
                      <a:pt x="572"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9"/>
              <p:cNvSpPr/>
              <p:nvPr/>
            </p:nvSpPr>
            <p:spPr>
              <a:xfrm flipH="1" rot="10800000">
                <a:off x="7513969" y="4113514"/>
                <a:ext cx="13446" cy="13153"/>
              </a:xfrm>
              <a:custGeom>
                <a:rect b="b" l="l" r="r" t="t"/>
                <a:pathLst>
                  <a:path extrusionOk="0" h="359" w="367">
                    <a:moveTo>
                      <a:pt x="183" y="0"/>
                    </a:moveTo>
                    <a:cubicBezTo>
                      <a:pt x="82" y="20"/>
                      <a:pt x="0" y="102"/>
                      <a:pt x="21" y="183"/>
                    </a:cubicBezTo>
                    <a:cubicBezTo>
                      <a:pt x="21" y="303"/>
                      <a:pt x="103" y="359"/>
                      <a:pt x="188" y="359"/>
                    </a:cubicBezTo>
                    <a:cubicBezTo>
                      <a:pt x="276" y="359"/>
                      <a:pt x="366" y="298"/>
                      <a:pt x="366" y="183"/>
                    </a:cubicBezTo>
                    <a:cubicBezTo>
                      <a:pt x="346" y="82"/>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7" name="Google Shape;2927;p9"/>
              <p:cNvSpPr/>
              <p:nvPr/>
            </p:nvSpPr>
            <p:spPr>
              <a:xfrm flipH="1" rot="10800000">
                <a:off x="7128506" y="4119192"/>
                <a:ext cx="10478" cy="9709"/>
              </a:xfrm>
              <a:custGeom>
                <a:rect b="b" l="l" r="r" t="t"/>
                <a:pathLst>
                  <a:path extrusionOk="0" h="265" w="286">
                    <a:moveTo>
                      <a:pt x="143" y="0"/>
                    </a:moveTo>
                    <a:cubicBezTo>
                      <a:pt x="62" y="0"/>
                      <a:pt x="1" y="61"/>
                      <a:pt x="21" y="143"/>
                    </a:cubicBezTo>
                    <a:cubicBezTo>
                      <a:pt x="21" y="204"/>
                      <a:pt x="82" y="265"/>
                      <a:pt x="143" y="265"/>
                    </a:cubicBezTo>
                    <a:cubicBezTo>
                      <a:pt x="225" y="265"/>
                      <a:pt x="286" y="204"/>
                      <a:pt x="286"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8" name="Google Shape;2928;p9"/>
              <p:cNvSpPr/>
              <p:nvPr/>
            </p:nvSpPr>
            <p:spPr>
              <a:xfrm flipH="1" rot="10800000">
                <a:off x="9221203" y="4098895"/>
                <a:ext cx="35612" cy="30006"/>
              </a:xfrm>
              <a:custGeom>
                <a:rect b="b" l="l" r="r" t="t"/>
                <a:pathLst>
                  <a:path extrusionOk="0" h="819" w="972">
                    <a:moveTo>
                      <a:pt x="530" y="0"/>
                    </a:moveTo>
                    <a:cubicBezTo>
                      <a:pt x="163" y="20"/>
                      <a:pt x="0" y="468"/>
                      <a:pt x="265" y="712"/>
                    </a:cubicBezTo>
                    <a:cubicBezTo>
                      <a:pt x="345" y="786"/>
                      <a:pt x="441" y="819"/>
                      <a:pt x="537" y="819"/>
                    </a:cubicBezTo>
                    <a:cubicBezTo>
                      <a:pt x="757" y="819"/>
                      <a:pt x="971" y="643"/>
                      <a:pt x="957" y="387"/>
                    </a:cubicBezTo>
                    <a:cubicBezTo>
                      <a:pt x="937" y="163"/>
                      <a:pt x="753" y="0"/>
                      <a:pt x="5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9"/>
              <p:cNvSpPr/>
              <p:nvPr/>
            </p:nvSpPr>
            <p:spPr>
              <a:xfrm flipH="1" rot="10800000">
                <a:off x="6453094" y="4128865"/>
                <a:ext cx="3737" cy="3774"/>
              </a:xfrm>
              <a:custGeom>
                <a:rect b="b" l="l" r="r" t="t"/>
                <a:pathLst>
                  <a:path extrusionOk="0" h="103" w="102">
                    <a:moveTo>
                      <a:pt x="61" y="0"/>
                    </a:moveTo>
                    <a:cubicBezTo>
                      <a:pt x="20" y="0"/>
                      <a:pt x="0" y="21"/>
                      <a:pt x="0" y="61"/>
                    </a:cubicBezTo>
                    <a:cubicBezTo>
                      <a:pt x="0" y="82"/>
                      <a:pt x="20" y="102"/>
                      <a:pt x="61" y="102"/>
                    </a:cubicBezTo>
                    <a:cubicBezTo>
                      <a:pt x="82" y="102"/>
                      <a:pt x="102" y="82"/>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9"/>
              <p:cNvSpPr/>
              <p:nvPr/>
            </p:nvSpPr>
            <p:spPr>
              <a:xfrm flipH="1" rot="10800000">
                <a:off x="6549267" y="4129561"/>
                <a:ext cx="5056" cy="4653"/>
              </a:xfrm>
              <a:custGeom>
                <a:rect b="b" l="l" r="r" t="t"/>
                <a:pathLst>
                  <a:path extrusionOk="0" h="127" w="138">
                    <a:moveTo>
                      <a:pt x="75" y="1"/>
                    </a:moveTo>
                    <a:cubicBezTo>
                      <a:pt x="70" y="1"/>
                      <a:pt x="66" y="1"/>
                      <a:pt x="61" y="3"/>
                    </a:cubicBezTo>
                    <a:cubicBezTo>
                      <a:pt x="20" y="3"/>
                      <a:pt x="0" y="43"/>
                      <a:pt x="0" y="64"/>
                    </a:cubicBezTo>
                    <a:cubicBezTo>
                      <a:pt x="0" y="104"/>
                      <a:pt x="20" y="125"/>
                      <a:pt x="61" y="125"/>
                    </a:cubicBezTo>
                    <a:cubicBezTo>
                      <a:pt x="66" y="126"/>
                      <a:pt x="70" y="127"/>
                      <a:pt x="75" y="127"/>
                    </a:cubicBezTo>
                    <a:cubicBezTo>
                      <a:pt x="138" y="127"/>
                      <a:pt x="138"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p9"/>
              <p:cNvSpPr/>
              <p:nvPr/>
            </p:nvSpPr>
            <p:spPr>
              <a:xfrm flipH="1" rot="10800000">
                <a:off x="6357653" y="4132602"/>
                <a:ext cx="3004" cy="3041"/>
              </a:xfrm>
              <a:custGeom>
                <a:rect b="b" l="l" r="r" t="t"/>
                <a:pathLst>
                  <a:path extrusionOk="0" h="83" w="82">
                    <a:moveTo>
                      <a:pt x="41" y="1"/>
                    </a:moveTo>
                    <a:cubicBezTo>
                      <a:pt x="21" y="1"/>
                      <a:pt x="1" y="21"/>
                      <a:pt x="1" y="42"/>
                    </a:cubicBezTo>
                    <a:cubicBezTo>
                      <a:pt x="1" y="62"/>
                      <a:pt x="21" y="82"/>
                      <a:pt x="41" y="82"/>
                    </a:cubicBezTo>
                    <a:cubicBezTo>
                      <a:pt x="62" y="8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2" name="Google Shape;2932;p9"/>
              <p:cNvSpPr/>
              <p:nvPr/>
            </p:nvSpPr>
            <p:spPr>
              <a:xfrm flipH="1" rot="10800000">
                <a:off x="6644671" y="4134104"/>
                <a:ext cx="6009" cy="5459"/>
              </a:xfrm>
              <a:custGeom>
                <a:rect b="b" l="l" r="r" t="t"/>
                <a:pathLst>
                  <a:path extrusionOk="0" h="149" w="164">
                    <a:moveTo>
                      <a:pt x="60" y="1"/>
                    </a:moveTo>
                    <a:cubicBezTo>
                      <a:pt x="28" y="1"/>
                      <a:pt x="1" y="34"/>
                      <a:pt x="1" y="67"/>
                    </a:cubicBezTo>
                    <a:cubicBezTo>
                      <a:pt x="1" y="108"/>
                      <a:pt x="41" y="149"/>
                      <a:pt x="82" y="149"/>
                    </a:cubicBezTo>
                    <a:cubicBezTo>
                      <a:pt x="123" y="149"/>
                      <a:pt x="164" y="108"/>
                      <a:pt x="164" y="67"/>
                    </a:cubicBezTo>
                    <a:cubicBezTo>
                      <a:pt x="147" y="34"/>
                      <a:pt x="130" y="1"/>
                      <a:pt x="103" y="1"/>
                    </a:cubicBezTo>
                    <a:cubicBezTo>
                      <a:pt x="96" y="1"/>
                      <a:pt x="90" y="2"/>
                      <a:pt x="82" y="6"/>
                    </a:cubicBezTo>
                    <a:cubicBezTo>
                      <a:pt x="75" y="2"/>
                      <a:pt x="67" y="1"/>
                      <a:pt x="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3" name="Google Shape;2933;p9"/>
              <p:cNvSpPr/>
              <p:nvPr/>
            </p:nvSpPr>
            <p:spPr>
              <a:xfrm flipH="1" rot="10800000">
                <a:off x="6262212" y="4141798"/>
                <a:ext cx="2088" cy="1282"/>
              </a:xfrm>
              <a:custGeom>
                <a:rect b="b" l="l" r="r" t="t"/>
                <a:pathLst>
                  <a:path extrusionOk="0" h="35" w="57">
                    <a:moveTo>
                      <a:pt x="42" y="0"/>
                    </a:moveTo>
                    <a:cubicBezTo>
                      <a:pt x="21" y="0"/>
                      <a:pt x="1" y="21"/>
                      <a:pt x="21" y="21"/>
                    </a:cubicBezTo>
                    <a:cubicBezTo>
                      <a:pt x="16" y="31"/>
                      <a:pt x="16" y="35"/>
                      <a:pt x="19" y="35"/>
                    </a:cubicBezTo>
                    <a:cubicBezTo>
                      <a:pt x="26" y="35"/>
                      <a:pt x="57"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4" name="Google Shape;2934;p9"/>
              <p:cNvSpPr/>
              <p:nvPr/>
            </p:nvSpPr>
            <p:spPr>
              <a:xfrm flipH="1" rot="10800000">
                <a:off x="7990330" y="4128865"/>
                <a:ext cx="19967" cy="16560"/>
              </a:xfrm>
              <a:custGeom>
                <a:rect b="b" l="l" r="r" t="t"/>
                <a:pathLst>
                  <a:path extrusionOk="0" h="452" w="545">
                    <a:moveTo>
                      <a:pt x="337" y="1"/>
                    </a:moveTo>
                    <a:cubicBezTo>
                      <a:pt x="327" y="1"/>
                      <a:pt x="317" y="2"/>
                      <a:pt x="306" y="3"/>
                    </a:cubicBezTo>
                    <a:cubicBezTo>
                      <a:pt x="103" y="3"/>
                      <a:pt x="1" y="248"/>
                      <a:pt x="164" y="390"/>
                    </a:cubicBezTo>
                    <a:cubicBezTo>
                      <a:pt x="207" y="433"/>
                      <a:pt x="259" y="452"/>
                      <a:pt x="310" y="452"/>
                    </a:cubicBezTo>
                    <a:cubicBezTo>
                      <a:pt x="429" y="452"/>
                      <a:pt x="544" y="349"/>
                      <a:pt x="530" y="207"/>
                    </a:cubicBezTo>
                    <a:cubicBezTo>
                      <a:pt x="530" y="95"/>
                      <a:pt x="445" y="1"/>
                      <a:pt x="3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9"/>
              <p:cNvSpPr/>
              <p:nvPr/>
            </p:nvSpPr>
            <p:spPr>
              <a:xfrm flipH="1" rot="10800000">
                <a:off x="9299681" y="4114686"/>
                <a:ext cx="37847" cy="32168"/>
              </a:xfrm>
              <a:custGeom>
                <a:rect b="b" l="l" r="r" t="t"/>
                <a:pathLst>
                  <a:path extrusionOk="0" h="878" w="1033">
                    <a:moveTo>
                      <a:pt x="580" y="1"/>
                    </a:moveTo>
                    <a:cubicBezTo>
                      <a:pt x="467" y="1"/>
                      <a:pt x="351" y="46"/>
                      <a:pt x="260" y="144"/>
                    </a:cubicBezTo>
                    <a:cubicBezTo>
                      <a:pt x="1" y="423"/>
                      <a:pt x="210" y="877"/>
                      <a:pt x="581" y="877"/>
                    </a:cubicBezTo>
                    <a:cubicBezTo>
                      <a:pt x="589" y="877"/>
                      <a:pt x="597" y="877"/>
                      <a:pt x="606" y="877"/>
                    </a:cubicBezTo>
                    <a:cubicBezTo>
                      <a:pt x="850" y="856"/>
                      <a:pt x="1033" y="653"/>
                      <a:pt x="1013" y="429"/>
                    </a:cubicBezTo>
                    <a:cubicBezTo>
                      <a:pt x="999" y="163"/>
                      <a:pt x="794"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9"/>
              <p:cNvSpPr/>
              <p:nvPr/>
            </p:nvSpPr>
            <p:spPr>
              <a:xfrm flipH="1" rot="10800000">
                <a:off x="6740112" y="4142311"/>
                <a:ext cx="6741" cy="6741"/>
              </a:xfrm>
              <a:custGeom>
                <a:rect b="b" l="l" r="r" t="t"/>
                <a:pathLst>
                  <a:path extrusionOk="0" h="184" w="184">
                    <a:moveTo>
                      <a:pt x="82" y="1"/>
                    </a:moveTo>
                    <a:cubicBezTo>
                      <a:pt x="41" y="1"/>
                      <a:pt x="0" y="41"/>
                      <a:pt x="0" y="102"/>
                    </a:cubicBezTo>
                    <a:cubicBezTo>
                      <a:pt x="0" y="143"/>
                      <a:pt x="41" y="184"/>
                      <a:pt x="82" y="184"/>
                    </a:cubicBezTo>
                    <a:cubicBezTo>
                      <a:pt x="143" y="184"/>
                      <a:pt x="183" y="143"/>
                      <a:pt x="183" y="82"/>
                    </a:cubicBezTo>
                    <a:cubicBezTo>
                      <a:pt x="183" y="41"/>
                      <a:pt x="14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7" name="Google Shape;2937;p9"/>
              <p:cNvSpPr/>
              <p:nvPr/>
            </p:nvSpPr>
            <p:spPr>
              <a:xfrm flipH="1" rot="10800000">
                <a:off x="7604903" y="4135093"/>
                <a:ext cx="16450" cy="13959"/>
              </a:xfrm>
              <a:custGeom>
                <a:rect b="b" l="l" r="r" t="t"/>
                <a:pathLst>
                  <a:path extrusionOk="0" h="381" w="449">
                    <a:moveTo>
                      <a:pt x="245" y="1"/>
                    </a:moveTo>
                    <a:cubicBezTo>
                      <a:pt x="82" y="1"/>
                      <a:pt x="1" y="225"/>
                      <a:pt x="123" y="326"/>
                    </a:cubicBezTo>
                    <a:cubicBezTo>
                      <a:pt x="160" y="364"/>
                      <a:pt x="205" y="380"/>
                      <a:pt x="250" y="380"/>
                    </a:cubicBezTo>
                    <a:cubicBezTo>
                      <a:pt x="351" y="380"/>
                      <a:pt x="448" y="297"/>
                      <a:pt x="44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8" name="Google Shape;2938;p9"/>
              <p:cNvSpPr/>
              <p:nvPr/>
            </p:nvSpPr>
            <p:spPr>
              <a:xfrm flipH="1" rot="10800000">
                <a:off x="7221455" y="4141798"/>
                <a:ext cx="11651" cy="7987"/>
              </a:xfrm>
              <a:custGeom>
                <a:rect b="b" l="l" r="r" t="t"/>
                <a:pathLst>
                  <a:path extrusionOk="0" h="218" w="318">
                    <a:moveTo>
                      <a:pt x="170" y="0"/>
                    </a:moveTo>
                    <a:cubicBezTo>
                      <a:pt x="1" y="16"/>
                      <a:pt x="181" y="218"/>
                      <a:pt x="270" y="218"/>
                    </a:cubicBezTo>
                    <a:cubicBezTo>
                      <a:pt x="299" y="218"/>
                      <a:pt x="318" y="197"/>
                      <a:pt x="313" y="143"/>
                    </a:cubicBezTo>
                    <a:cubicBezTo>
                      <a:pt x="313" y="61"/>
                      <a:pt x="252" y="0"/>
                      <a:pt x="1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p9"/>
              <p:cNvSpPr/>
              <p:nvPr/>
            </p:nvSpPr>
            <p:spPr>
              <a:xfrm flipH="1" rot="10800000">
                <a:off x="9127998" y="4121244"/>
                <a:ext cx="34329" cy="29310"/>
              </a:xfrm>
              <a:custGeom>
                <a:rect b="b" l="l" r="r" t="t"/>
                <a:pathLst>
                  <a:path extrusionOk="0" h="800" w="937">
                    <a:moveTo>
                      <a:pt x="510" y="1"/>
                    </a:moveTo>
                    <a:cubicBezTo>
                      <a:pt x="164" y="21"/>
                      <a:pt x="1" y="449"/>
                      <a:pt x="265" y="693"/>
                    </a:cubicBezTo>
                    <a:cubicBezTo>
                      <a:pt x="346" y="767"/>
                      <a:pt x="440" y="800"/>
                      <a:pt x="531" y="800"/>
                    </a:cubicBezTo>
                    <a:cubicBezTo>
                      <a:pt x="740" y="800"/>
                      <a:pt x="937" y="628"/>
                      <a:pt x="937" y="388"/>
                    </a:cubicBezTo>
                    <a:cubicBezTo>
                      <a:pt x="917" y="164"/>
                      <a:pt x="733"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0" name="Google Shape;2940;p9"/>
              <p:cNvSpPr/>
              <p:nvPr/>
            </p:nvSpPr>
            <p:spPr>
              <a:xfrm flipH="1" rot="10800000">
                <a:off x="6167541" y="4154218"/>
                <a:ext cx="37" cy="37"/>
              </a:xfrm>
              <a:custGeom>
                <a:rect b="b" l="l" r="r" t="t"/>
                <a:pathLst>
                  <a:path extrusionOk="0" h="1" w="1">
                    <a:moveTo>
                      <a:pt x="1" y="0"/>
                    </a:moveTo>
                    <a:lnTo>
                      <a:pt x="1" y="0"/>
                    </a:ln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1" name="Google Shape;2941;p9"/>
              <p:cNvSpPr/>
              <p:nvPr/>
            </p:nvSpPr>
            <p:spPr>
              <a:xfrm flipH="1" rot="10800000">
                <a:off x="9375520" y="4121940"/>
                <a:ext cx="39568" cy="33853"/>
              </a:xfrm>
              <a:custGeom>
                <a:rect b="b" l="l" r="r" t="t"/>
                <a:pathLst>
                  <a:path extrusionOk="0" h="924" w="1080">
                    <a:moveTo>
                      <a:pt x="624" y="0"/>
                    </a:moveTo>
                    <a:cubicBezTo>
                      <a:pt x="613" y="0"/>
                      <a:pt x="602" y="1"/>
                      <a:pt x="591" y="2"/>
                    </a:cubicBezTo>
                    <a:cubicBezTo>
                      <a:pt x="184" y="22"/>
                      <a:pt x="1" y="531"/>
                      <a:pt x="306" y="795"/>
                    </a:cubicBezTo>
                    <a:cubicBezTo>
                      <a:pt x="394" y="884"/>
                      <a:pt x="503" y="923"/>
                      <a:pt x="610" y="923"/>
                    </a:cubicBezTo>
                    <a:cubicBezTo>
                      <a:pt x="847" y="923"/>
                      <a:pt x="1079" y="730"/>
                      <a:pt x="1079" y="449"/>
                    </a:cubicBezTo>
                    <a:cubicBezTo>
                      <a:pt x="1060" y="197"/>
                      <a:pt x="855" y="0"/>
                      <a:pt x="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9"/>
              <p:cNvSpPr/>
              <p:nvPr/>
            </p:nvSpPr>
            <p:spPr>
              <a:xfrm flipH="1" rot="10800000">
                <a:off x="9447843" y="4120695"/>
                <a:ext cx="42536" cy="36454"/>
              </a:xfrm>
              <a:custGeom>
                <a:rect b="b" l="l" r="r" t="t"/>
                <a:pathLst>
                  <a:path extrusionOk="0" h="995" w="1161">
                    <a:moveTo>
                      <a:pt x="654" y="1"/>
                    </a:moveTo>
                    <a:cubicBezTo>
                      <a:pt x="529" y="1"/>
                      <a:pt x="402" y="50"/>
                      <a:pt x="306" y="161"/>
                    </a:cubicBezTo>
                    <a:cubicBezTo>
                      <a:pt x="0" y="486"/>
                      <a:pt x="245" y="995"/>
                      <a:pt x="672" y="995"/>
                    </a:cubicBezTo>
                    <a:cubicBezTo>
                      <a:pt x="957" y="975"/>
                      <a:pt x="1160" y="751"/>
                      <a:pt x="1140" y="486"/>
                    </a:cubicBezTo>
                    <a:cubicBezTo>
                      <a:pt x="1140" y="190"/>
                      <a:pt x="900" y="1"/>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9"/>
              <p:cNvSpPr/>
              <p:nvPr/>
            </p:nvSpPr>
            <p:spPr>
              <a:xfrm flipH="1" rot="10800000">
                <a:off x="6833940" y="4156746"/>
                <a:ext cx="8500" cy="5715"/>
              </a:xfrm>
              <a:custGeom>
                <a:rect b="b" l="l" r="r" t="t"/>
                <a:pathLst>
                  <a:path extrusionOk="0" h="156" w="232">
                    <a:moveTo>
                      <a:pt x="125" y="0"/>
                    </a:moveTo>
                    <a:cubicBezTo>
                      <a:pt x="1" y="0"/>
                      <a:pt x="138" y="155"/>
                      <a:pt x="201" y="155"/>
                    </a:cubicBezTo>
                    <a:cubicBezTo>
                      <a:pt x="220" y="155"/>
                      <a:pt x="232" y="140"/>
                      <a:pt x="227" y="102"/>
                    </a:cubicBezTo>
                    <a:cubicBezTo>
                      <a:pt x="227" y="41"/>
                      <a:pt x="186" y="0"/>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9"/>
              <p:cNvSpPr/>
              <p:nvPr/>
            </p:nvSpPr>
            <p:spPr>
              <a:xfrm flipH="1" rot="10800000">
                <a:off x="8087273" y="4145791"/>
                <a:ext cx="19894" cy="17952"/>
              </a:xfrm>
              <a:custGeom>
                <a:rect b="b" l="l" r="r" t="t"/>
                <a:pathLst>
                  <a:path extrusionOk="0" h="490" w="543">
                    <a:moveTo>
                      <a:pt x="311" y="0"/>
                    </a:moveTo>
                    <a:cubicBezTo>
                      <a:pt x="290" y="0"/>
                      <a:pt x="268" y="5"/>
                      <a:pt x="244" y="15"/>
                    </a:cubicBezTo>
                    <a:cubicBezTo>
                      <a:pt x="0" y="96"/>
                      <a:pt x="21" y="422"/>
                      <a:pt x="265" y="483"/>
                    </a:cubicBezTo>
                    <a:cubicBezTo>
                      <a:pt x="282" y="488"/>
                      <a:pt x="299" y="490"/>
                      <a:pt x="314" y="490"/>
                    </a:cubicBezTo>
                    <a:cubicBezTo>
                      <a:pt x="542" y="490"/>
                      <a:pt x="520"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9"/>
              <p:cNvSpPr/>
              <p:nvPr/>
            </p:nvSpPr>
            <p:spPr>
              <a:xfrm flipH="1" rot="10800000">
                <a:off x="9034828" y="4140918"/>
                <a:ext cx="32607" cy="27588"/>
              </a:xfrm>
              <a:custGeom>
                <a:rect b="b" l="l" r="r" t="t"/>
                <a:pathLst>
                  <a:path extrusionOk="0" h="753" w="890">
                    <a:moveTo>
                      <a:pt x="523" y="1"/>
                    </a:moveTo>
                    <a:cubicBezTo>
                      <a:pt x="512" y="1"/>
                      <a:pt x="500" y="1"/>
                      <a:pt x="489" y="3"/>
                    </a:cubicBezTo>
                    <a:cubicBezTo>
                      <a:pt x="143" y="3"/>
                      <a:pt x="0" y="430"/>
                      <a:pt x="245" y="654"/>
                    </a:cubicBezTo>
                    <a:cubicBezTo>
                      <a:pt x="319" y="722"/>
                      <a:pt x="409" y="753"/>
                      <a:pt x="497" y="753"/>
                    </a:cubicBezTo>
                    <a:cubicBezTo>
                      <a:pt x="697" y="753"/>
                      <a:pt x="889" y="595"/>
                      <a:pt x="875" y="369"/>
                    </a:cubicBezTo>
                    <a:cubicBezTo>
                      <a:pt x="875" y="158"/>
                      <a:pt x="712" y="1"/>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9"/>
              <p:cNvSpPr/>
              <p:nvPr/>
            </p:nvSpPr>
            <p:spPr>
              <a:xfrm flipH="1" rot="10800000">
                <a:off x="7315650" y="4162644"/>
                <a:ext cx="12970" cy="9526"/>
              </a:xfrm>
              <a:custGeom>
                <a:rect b="b" l="l" r="r" t="t"/>
                <a:pathLst>
                  <a:path extrusionOk="0" h="260" w="354">
                    <a:moveTo>
                      <a:pt x="163" y="1"/>
                    </a:moveTo>
                    <a:cubicBezTo>
                      <a:pt x="82" y="21"/>
                      <a:pt x="0" y="82"/>
                      <a:pt x="21" y="184"/>
                    </a:cubicBezTo>
                    <a:cubicBezTo>
                      <a:pt x="21" y="238"/>
                      <a:pt x="40" y="259"/>
                      <a:pt x="67" y="259"/>
                    </a:cubicBezTo>
                    <a:cubicBezTo>
                      <a:pt x="161" y="259"/>
                      <a:pt x="353" y="1"/>
                      <a:pt x="1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9"/>
              <p:cNvSpPr/>
              <p:nvPr/>
            </p:nvSpPr>
            <p:spPr>
              <a:xfrm flipH="1" rot="10800000">
                <a:off x="7700344" y="4157002"/>
                <a:ext cx="15314" cy="15168"/>
              </a:xfrm>
              <a:custGeom>
                <a:rect b="b" l="l" r="r" t="t"/>
                <a:pathLst>
                  <a:path extrusionOk="0" h="414" w="418">
                    <a:moveTo>
                      <a:pt x="204" y="1"/>
                    </a:moveTo>
                    <a:cubicBezTo>
                      <a:pt x="82" y="1"/>
                      <a:pt x="0" y="103"/>
                      <a:pt x="0" y="225"/>
                    </a:cubicBezTo>
                    <a:cubicBezTo>
                      <a:pt x="10" y="352"/>
                      <a:pt x="109" y="413"/>
                      <a:pt x="207" y="413"/>
                    </a:cubicBezTo>
                    <a:cubicBezTo>
                      <a:pt x="313" y="413"/>
                      <a:pt x="418" y="342"/>
                      <a:pt x="407" y="204"/>
                    </a:cubicBezTo>
                    <a:cubicBezTo>
                      <a:pt x="407" y="82"/>
                      <a:pt x="306"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9"/>
              <p:cNvSpPr/>
              <p:nvPr/>
            </p:nvSpPr>
            <p:spPr>
              <a:xfrm flipH="1" rot="10800000">
                <a:off x="9208014" y="4142274"/>
                <a:ext cx="36344" cy="30922"/>
              </a:xfrm>
              <a:custGeom>
                <a:rect b="b" l="l" r="r" t="t"/>
                <a:pathLst>
                  <a:path extrusionOk="0" h="844" w="992">
                    <a:moveTo>
                      <a:pt x="556" y="1"/>
                    </a:moveTo>
                    <a:cubicBezTo>
                      <a:pt x="448" y="1"/>
                      <a:pt x="341" y="42"/>
                      <a:pt x="259" y="131"/>
                    </a:cubicBezTo>
                    <a:cubicBezTo>
                      <a:pt x="0" y="409"/>
                      <a:pt x="208" y="843"/>
                      <a:pt x="560" y="843"/>
                    </a:cubicBezTo>
                    <a:cubicBezTo>
                      <a:pt x="568" y="843"/>
                      <a:pt x="576" y="843"/>
                      <a:pt x="584" y="843"/>
                    </a:cubicBezTo>
                    <a:cubicBezTo>
                      <a:pt x="808" y="843"/>
                      <a:pt x="991" y="639"/>
                      <a:pt x="991" y="416"/>
                    </a:cubicBezTo>
                    <a:cubicBezTo>
                      <a:pt x="978" y="159"/>
                      <a:pt x="767"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9"/>
              <p:cNvSpPr/>
              <p:nvPr/>
            </p:nvSpPr>
            <p:spPr>
              <a:xfrm flipH="1" rot="10800000">
                <a:off x="6928722" y="4169899"/>
                <a:ext cx="8976" cy="8976"/>
              </a:xfrm>
              <a:custGeom>
                <a:rect b="b" l="l" r="r" t="t"/>
                <a:pathLst>
                  <a:path extrusionOk="0" h="245" w="245">
                    <a:moveTo>
                      <a:pt x="123" y="1"/>
                    </a:moveTo>
                    <a:cubicBezTo>
                      <a:pt x="62" y="1"/>
                      <a:pt x="1" y="62"/>
                      <a:pt x="21" y="123"/>
                    </a:cubicBezTo>
                    <a:cubicBezTo>
                      <a:pt x="21" y="184"/>
                      <a:pt x="82" y="245"/>
                      <a:pt x="143" y="245"/>
                    </a:cubicBezTo>
                    <a:cubicBezTo>
                      <a:pt x="204" y="225"/>
                      <a:pt x="245" y="184"/>
                      <a:pt x="245" y="123"/>
                    </a:cubicBezTo>
                    <a:cubicBezTo>
                      <a:pt x="24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9"/>
              <p:cNvSpPr/>
              <p:nvPr/>
            </p:nvSpPr>
            <p:spPr>
              <a:xfrm flipH="1" rot="10800000">
                <a:off x="8178976" y="4160446"/>
                <a:ext cx="21653" cy="18502"/>
              </a:xfrm>
              <a:custGeom>
                <a:rect b="b" l="l" r="r" t="t"/>
                <a:pathLst>
                  <a:path extrusionOk="0" h="505" w="591">
                    <a:moveTo>
                      <a:pt x="357" y="1"/>
                    </a:moveTo>
                    <a:cubicBezTo>
                      <a:pt x="347" y="1"/>
                      <a:pt x="336" y="1"/>
                      <a:pt x="326" y="3"/>
                    </a:cubicBezTo>
                    <a:cubicBezTo>
                      <a:pt x="102" y="3"/>
                      <a:pt x="0" y="288"/>
                      <a:pt x="163" y="430"/>
                    </a:cubicBezTo>
                    <a:cubicBezTo>
                      <a:pt x="215" y="482"/>
                      <a:pt x="277" y="505"/>
                      <a:pt x="337" y="505"/>
                    </a:cubicBezTo>
                    <a:cubicBezTo>
                      <a:pt x="467" y="505"/>
                      <a:pt x="590" y="400"/>
                      <a:pt x="590" y="247"/>
                    </a:cubicBezTo>
                    <a:cubicBezTo>
                      <a:pt x="590" y="115"/>
                      <a:pt x="486" y="1"/>
                      <a:pt x="3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9"/>
              <p:cNvSpPr/>
              <p:nvPr/>
            </p:nvSpPr>
            <p:spPr>
              <a:xfrm flipH="1" rot="10800000">
                <a:off x="8940157" y="4157039"/>
                <a:ext cx="31875" cy="27038"/>
              </a:xfrm>
              <a:custGeom>
                <a:rect b="b" l="l" r="r" t="t"/>
                <a:pathLst>
                  <a:path extrusionOk="0" h="738" w="870">
                    <a:moveTo>
                      <a:pt x="488" y="0"/>
                    </a:moveTo>
                    <a:cubicBezTo>
                      <a:pt x="163" y="21"/>
                      <a:pt x="0" y="428"/>
                      <a:pt x="244" y="651"/>
                    </a:cubicBezTo>
                    <a:cubicBezTo>
                      <a:pt x="316" y="711"/>
                      <a:pt x="399" y="737"/>
                      <a:pt x="481" y="737"/>
                    </a:cubicBezTo>
                    <a:cubicBezTo>
                      <a:pt x="680" y="737"/>
                      <a:pt x="869" y="583"/>
                      <a:pt x="855" y="367"/>
                    </a:cubicBezTo>
                    <a:cubicBezTo>
                      <a:pt x="855" y="163"/>
                      <a:pt x="672" y="0"/>
                      <a:pt x="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9"/>
              <p:cNvSpPr/>
              <p:nvPr/>
            </p:nvSpPr>
            <p:spPr>
              <a:xfrm flipH="1" rot="10800000">
                <a:off x="9285539" y="4154218"/>
                <a:ext cx="38579" cy="32900"/>
              </a:xfrm>
              <a:custGeom>
                <a:rect b="b" l="l" r="r" t="t"/>
                <a:pathLst>
                  <a:path extrusionOk="0" h="898" w="1053">
                    <a:moveTo>
                      <a:pt x="585" y="1"/>
                    </a:moveTo>
                    <a:cubicBezTo>
                      <a:pt x="468" y="1"/>
                      <a:pt x="350" y="46"/>
                      <a:pt x="259" y="144"/>
                    </a:cubicBezTo>
                    <a:cubicBezTo>
                      <a:pt x="0" y="443"/>
                      <a:pt x="209" y="898"/>
                      <a:pt x="581" y="898"/>
                    </a:cubicBezTo>
                    <a:cubicBezTo>
                      <a:pt x="589" y="898"/>
                      <a:pt x="597" y="898"/>
                      <a:pt x="605" y="897"/>
                    </a:cubicBezTo>
                    <a:cubicBezTo>
                      <a:pt x="849" y="897"/>
                      <a:pt x="1053" y="673"/>
                      <a:pt x="1032" y="429"/>
                    </a:cubicBezTo>
                    <a:cubicBezTo>
                      <a:pt x="1019" y="163"/>
                      <a:pt x="805"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p9"/>
              <p:cNvSpPr/>
              <p:nvPr/>
            </p:nvSpPr>
            <p:spPr>
              <a:xfrm flipH="1" rot="10800000">
                <a:off x="9581277" y="4147989"/>
                <a:ext cx="48288" cy="41327"/>
              </a:xfrm>
              <a:custGeom>
                <a:rect b="b" l="l" r="r" t="t"/>
                <a:pathLst>
                  <a:path extrusionOk="0" h="1128" w="1318">
                    <a:moveTo>
                      <a:pt x="575" y="0"/>
                    </a:moveTo>
                    <a:cubicBezTo>
                      <a:pt x="567" y="0"/>
                      <a:pt x="559" y="1"/>
                      <a:pt x="550" y="1"/>
                    </a:cubicBezTo>
                    <a:cubicBezTo>
                      <a:pt x="245" y="21"/>
                      <a:pt x="1" y="286"/>
                      <a:pt x="21" y="591"/>
                    </a:cubicBezTo>
                    <a:cubicBezTo>
                      <a:pt x="35" y="912"/>
                      <a:pt x="303" y="1128"/>
                      <a:pt x="578" y="1128"/>
                    </a:cubicBezTo>
                    <a:cubicBezTo>
                      <a:pt x="721" y="1128"/>
                      <a:pt x="866" y="1069"/>
                      <a:pt x="978" y="937"/>
                    </a:cubicBezTo>
                    <a:cubicBezTo>
                      <a:pt x="1318" y="577"/>
                      <a:pt x="1048"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4" name="Google Shape;2954;p9"/>
              <p:cNvSpPr/>
              <p:nvPr/>
            </p:nvSpPr>
            <p:spPr>
              <a:xfrm flipH="1" rot="10800000">
                <a:off x="8273648" y="4171804"/>
                <a:ext cx="23668" cy="19821"/>
              </a:xfrm>
              <a:custGeom>
                <a:rect b="b" l="l" r="r" t="t"/>
                <a:pathLst>
                  <a:path extrusionOk="0" h="541" w="646">
                    <a:moveTo>
                      <a:pt x="378" y="1"/>
                    </a:moveTo>
                    <a:cubicBezTo>
                      <a:pt x="367" y="1"/>
                      <a:pt x="357" y="1"/>
                      <a:pt x="346" y="3"/>
                    </a:cubicBezTo>
                    <a:cubicBezTo>
                      <a:pt x="102" y="3"/>
                      <a:pt x="0" y="308"/>
                      <a:pt x="184" y="471"/>
                    </a:cubicBezTo>
                    <a:cubicBezTo>
                      <a:pt x="232" y="519"/>
                      <a:pt x="292" y="540"/>
                      <a:pt x="353" y="540"/>
                    </a:cubicBezTo>
                    <a:cubicBezTo>
                      <a:pt x="498" y="540"/>
                      <a:pt x="646"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5" name="Google Shape;2955;p9"/>
              <p:cNvSpPr/>
              <p:nvPr/>
            </p:nvSpPr>
            <p:spPr>
              <a:xfrm flipH="1" rot="10800000">
                <a:off x="9359327" y="4156453"/>
                <a:ext cx="40851" cy="35209"/>
              </a:xfrm>
              <a:custGeom>
                <a:rect b="b" l="l" r="r" t="t"/>
                <a:pathLst>
                  <a:path extrusionOk="0" h="961" w="1115">
                    <a:moveTo>
                      <a:pt x="625" y="0"/>
                    </a:moveTo>
                    <a:cubicBezTo>
                      <a:pt x="499" y="0"/>
                      <a:pt x="373" y="52"/>
                      <a:pt x="280" y="167"/>
                    </a:cubicBezTo>
                    <a:cubicBezTo>
                      <a:pt x="1" y="466"/>
                      <a:pt x="230" y="961"/>
                      <a:pt x="623" y="961"/>
                    </a:cubicBezTo>
                    <a:cubicBezTo>
                      <a:pt x="630" y="961"/>
                      <a:pt x="638" y="961"/>
                      <a:pt x="646" y="960"/>
                    </a:cubicBezTo>
                    <a:cubicBezTo>
                      <a:pt x="911" y="940"/>
                      <a:pt x="1114" y="716"/>
                      <a:pt x="1114" y="451"/>
                    </a:cubicBezTo>
                    <a:cubicBezTo>
                      <a:pt x="1088" y="175"/>
                      <a:pt x="857"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9"/>
              <p:cNvSpPr/>
              <p:nvPr/>
            </p:nvSpPr>
            <p:spPr>
              <a:xfrm flipH="1" rot="10800000">
                <a:off x="7791278" y="4178069"/>
                <a:ext cx="18685" cy="15937"/>
              </a:xfrm>
              <a:custGeom>
                <a:rect b="b" l="l" r="r" t="t"/>
                <a:pathLst>
                  <a:path extrusionOk="0" h="435" w="510">
                    <a:moveTo>
                      <a:pt x="279" y="1"/>
                    </a:moveTo>
                    <a:cubicBezTo>
                      <a:pt x="225" y="1"/>
                      <a:pt x="170" y="21"/>
                      <a:pt x="123" y="68"/>
                    </a:cubicBezTo>
                    <a:cubicBezTo>
                      <a:pt x="1" y="210"/>
                      <a:pt x="103" y="434"/>
                      <a:pt x="306" y="434"/>
                    </a:cubicBezTo>
                    <a:cubicBezTo>
                      <a:pt x="408" y="434"/>
                      <a:pt x="510" y="332"/>
                      <a:pt x="510" y="210"/>
                    </a:cubicBezTo>
                    <a:cubicBezTo>
                      <a:pt x="496" y="87"/>
                      <a:pt x="390"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9"/>
              <p:cNvSpPr/>
              <p:nvPr/>
            </p:nvSpPr>
            <p:spPr>
              <a:xfrm flipH="1" rot="10800000">
                <a:off x="7406585" y="4181806"/>
                <a:ext cx="14948" cy="12823"/>
              </a:xfrm>
              <a:custGeom>
                <a:rect b="b" l="l" r="r" t="t"/>
                <a:pathLst>
                  <a:path extrusionOk="0" h="350" w="408">
                    <a:moveTo>
                      <a:pt x="256" y="0"/>
                    </a:moveTo>
                    <a:cubicBezTo>
                      <a:pt x="246" y="0"/>
                      <a:pt x="235" y="1"/>
                      <a:pt x="225" y="3"/>
                    </a:cubicBezTo>
                    <a:cubicBezTo>
                      <a:pt x="62" y="3"/>
                      <a:pt x="1" y="187"/>
                      <a:pt x="123" y="309"/>
                    </a:cubicBezTo>
                    <a:cubicBezTo>
                      <a:pt x="152" y="337"/>
                      <a:pt x="187" y="350"/>
                      <a:pt x="223" y="350"/>
                    </a:cubicBezTo>
                    <a:cubicBezTo>
                      <a:pt x="313" y="350"/>
                      <a:pt x="408" y="269"/>
                      <a:pt x="408" y="166"/>
                    </a:cubicBezTo>
                    <a:cubicBezTo>
                      <a:pt x="408" y="75"/>
                      <a:pt x="343" y="0"/>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9"/>
              <p:cNvSpPr/>
              <p:nvPr/>
            </p:nvSpPr>
            <p:spPr>
              <a:xfrm flipH="1" rot="10800000">
                <a:off x="8845449" y="4169569"/>
                <a:ext cx="30629" cy="25756"/>
              </a:xfrm>
              <a:custGeom>
                <a:rect b="b" l="l" r="r" t="t"/>
                <a:pathLst>
                  <a:path extrusionOk="0" h="703" w="836">
                    <a:moveTo>
                      <a:pt x="500" y="0"/>
                    </a:moveTo>
                    <a:cubicBezTo>
                      <a:pt x="490" y="0"/>
                      <a:pt x="479" y="1"/>
                      <a:pt x="469" y="2"/>
                    </a:cubicBezTo>
                    <a:cubicBezTo>
                      <a:pt x="143" y="2"/>
                      <a:pt x="1" y="389"/>
                      <a:pt x="245" y="613"/>
                    </a:cubicBezTo>
                    <a:cubicBezTo>
                      <a:pt x="313" y="674"/>
                      <a:pt x="394" y="702"/>
                      <a:pt x="474" y="702"/>
                    </a:cubicBezTo>
                    <a:cubicBezTo>
                      <a:pt x="657" y="702"/>
                      <a:pt x="835" y="554"/>
                      <a:pt x="835" y="328"/>
                    </a:cubicBezTo>
                    <a:cubicBezTo>
                      <a:pt x="816" y="155"/>
                      <a:pt x="670"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9"/>
              <p:cNvSpPr/>
              <p:nvPr/>
            </p:nvSpPr>
            <p:spPr>
              <a:xfrm flipH="1" rot="10800000">
                <a:off x="7022660" y="4189243"/>
                <a:ext cx="9709" cy="8243"/>
              </a:xfrm>
              <a:custGeom>
                <a:rect b="b" l="l" r="r" t="t"/>
                <a:pathLst>
                  <a:path extrusionOk="0" h="225" w="265">
                    <a:moveTo>
                      <a:pt x="143" y="0"/>
                    </a:moveTo>
                    <a:cubicBezTo>
                      <a:pt x="62" y="0"/>
                      <a:pt x="0" y="61"/>
                      <a:pt x="21" y="142"/>
                    </a:cubicBezTo>
                    <a:cubicBezTo>
                      <a:pt x="39" y="198"/>
                      <a:pt x="88" y="224"/>
                      <a:pt x="137" y="224"/>
                    </a:cubicBezTo>
                    <a:cubicBezTo>
                      <a:pt x="195" y="224"/>
                      <a:pt x="254" y="188"/>
                      <a:pt x="265" y="122"/>
                    </a:cubicBezTo>
                    <a:cubicBezTo>
                      <a:pt x="265" y="6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9"/>
              <p:cNvSpPr/>
              <p:nvPr/>
            </p:nvSpPr>
            <p:spPr>
              <a:xfrm flipH="1" rot="10800000">
                <a:off x="9115541" y="4167627"/>
                <a:ext cx="35612" cy="30189"/>
              </a:xfrm>
              <a:custGeom>
                <a:rect b="b" l="l" r="r" t="t"/>
                <a:pathLst>
                  <a:path extrusionOk="0" h="824" w="972">
                    <a:moveTo>
                      <a:pt x="538" y="1"/>
                    </a:moveTo>
                    <a:cubicBezTo>
                      <a:pt x="431" y="1"/>
                      <a:pt x="322" y="41"/>
                      <a:pt x="239" y="131"/>
                    </a:cubicBezTo>
                    <a:cubicBezTo>
                      <a:pt x="0" y="390"/>
                      <a:pt x="190" y="824"/>
                      <a:pt x="541" y="824"/>
                    </a:cubicBezTo>
                    <a:cubicBezTo>
                      <a:pt x="549" y="824"/>
                      <a:pt x="557" y="823"/>
                      <a:pt x="565" y="823"/>
                    </a:cubicBezTo>
                    <a:cubicBezTo>
                      <a:pt x="789" y="803"/>
                      <a:pt x="972" y="619"/>
                      <a:pt x="951" y="396"/>
                    </a:cubicBezTo>
                    <a:cubicBezTo>
                      <a:pt x="951" y="154"/>
                      <a:pt x="747"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9"/>
              <p:cNvSpPr/>
              <p:nvPr/>
            </p:nvSpPr>
            <p:spPr>
              <a:xfrm flipH="1" rot="10800000">
                <a:off x="8368319" y="4180267"/>
                <a:ext cx="25170" cy="20957"/>
              </a:xfrm>
              <a:custGeom>
                <a:rect b="b" l="l" r="r" t="t"/>
                <a:pathLst>
                  <a:path extrusionOk="0" h="572" w="687">
                    <a:moveTo>
                      <a:pt x="387" y="0"/>
                    </a:moveTo>
                    <a:cubicBezTo>
                      <a:pt x="123" y="21"/>
                      <a:pt x="1" y="326"/>
                      <a:pt x="204" y="489"/>
                    </a:cubicBezTo>
                    <a:cubicBezTo>
                      <a:pt x="261" y="546"/>
                      <a:pt x="330" y="571"/>
                      <a:pt x="397" y="571"/>
                    </a:cubicBezTo>
                    <a:cubicBezTo>
                      <a:pt x="546" y="571"/>
                      <a:pt x="686" y="447"/>
                      <a:pt x="672" y="265"/>
                    </a:cubicBezTo>
                    <a:cubicBezTo>
                      <a:pt x="672" y="122"/>
                      <a:pt x="53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9"/>
              <p:cNvSpPr/>
              <p:nvPr/>
            </p:nvSpPr>
            <p:spPr>
              <a:xfrm flipH="1" rot="10800000">
                <a:off x="6347211" y="4198952"/>
                <a:ext cx="3774" cy="3774"/>
              </a:xfrm>
              <a:custGeom>
                <a:rect b="b" l="l" r="r" t="t"/>
                <a:pathLst>
                  <a:path extrusionOk="0" h="103" w="103">
                    <a:moveTo>
                      <a:pt x="62" y="1"/>
                    </a:moveTo>
                    <a:cubicBezTo>
                      <a:pt x="41" y="1"/>
                      <a:pt x="1" y="21"/>
                      <a:pt x="21" y="62"/>
                    </a:cubicBezTo>
                    <a:cubicBezTo>
                      <a:pt x="21" y="82"/>
                      <a:pt x="41" y="102"/>
                      <a:pt x="62" y="102"/>
                    </a:cubicBezTo>
                    <a:cubicBezTo>
                      <a:pt x="82" y="102"/>
                      <a:pt x="102" y="82"/>
                      <a:pt x="102" y="6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9"/>
              <p:cNvSpPr/>
              <p:nvPr/>
            </p:nvSpPr>
            <p:spPr>
              <a:xfrm flipH="1" rot="10800000">
                <a:off x="6443385" y="4200344"/>
                <a:ext cx="4836" cy="3187"/>
              </a:xfrm>
              <a:custGeom>
                <a:rect b="b" l="l" r="r" t="t"/>
                <a:pathLst>
                  <a:path extrusionOk="0" h="87" w="132">
                    <a:moveTo>
                      <a:pt x="77" y="0"/>
                    </a:moveTo>
                    <a:cubicBezTo>
                      <a:pt x="73" y="0"/>
                      <a:pt x="68" y="1"/>
                      <a:pt x="62" y="2"/>
                    </a:cubicBezTo>
                    <a:cubicBezTo>
                      <a:pt x="21" y="2"/>
                      <a:pt x="1" y="23"/>
                      <a:pt x="1" y="63"/>
                    </a:cubicBezTo>
                    <a:cubicBezTo>
                      <a:pt x="5" y="80"/>
                      <a:pt x="14" y="86"/>
                      <a:pt x="25" y="86"/>
                    </a:cubicBezTo>
                    <a:cubicBezTo>
                      <a:pt x="65" y="86"/>
                      <a:pt x="132" y="0"/>
                      <a:pt x="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9"/>
              <p:cNvSpPr/>
              <p:nvPr/>
            </p:nvSpPr>
            <p:spPr>
              <a:xfrm flipH="1" rot="10800000">
                <a:off x="8750045" y="4179241"/>
                <a:ext cx="29603" cy="24987"/>
              </a:xfrm>
              <a:custGeom>
                <a:rect b="b" l="l" r="r" t="t"/>
                <a:pathLst>
                  <a:path extrusionOk="0" h="682" w="808">
                    <a:moveTo>
                      <a:pt x="448" y="1"/>
                    </a:moveTo>
                    <a:cubicBezTo>
                      <a:pt x="143" y="21"/>
                      <a:pt x="0" y="388"/>
                      <a:pt x="224" y="591"/>
                    </a:cubicBezTo>
                    <a:cubicBezTo>
                      <a:pt x="293" y="653"/>
                      <a:pt x="375" y="681"/>
                      <a:pt x="455" y="681"/>
                    </a:cubicBezTo>
                    <a:cubicBezTo>
                      <a:pt x="636" y="681"/>
                      <a:pt x="808" y="538"/>
                      <a:pt x="794" y="326"/>
                    </a:cubicBezTo>
                    <a:cubicBezTo>
                      <a:pt x="794" y="143"/>
                      <a:pt x="631" y="1"/>
                      <a:pt x="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9"/>
              <p:cNvSpPr/>
              <p:nvPr/>
            </p:nvSpPr>
            <p:spPr>
              <a:xfrm flipH="1" rot="10800000">
                <a:off x="6251807" y="4202689"/>
                <a:ext cx="3004" cy="3004"/>
              </a:xfrm>
              <a:custGeom>
                <a:rect b="b" l="l" r="r" t="t"/>
                <a:pathLst>
                  <a:path extrusionOk="0" h="82" w="82">
                    <a:moveTo>
                      <a:pt x="41" y="0"/>
                    </a:moveTo>
                    <a:cubicBezTo>
                      <a:pt x="0" y="0"/>
                      <a:pt x="0" y="82"/>
                      <a:pt x="41" y="82"/>
                    </a:cubicBezTo>
                    <a:cubicBezTo>
                      <a:pt x="81" y="61"/>
                      <a:pt x="8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9"/>
              <p:cNvSpPr/>
              <p:nvPr/>
            </p:nvSpPr>
            <p:spPr>
              <a:xfrm flipH="1" rot="10800000">
                <a:off x="8463760" y="4185506"/>
                <a:ext cx="26123" cy="21689"/>
              </a:xfrm>
              <a:custGeom>
                <a:rect b="b" l="l" r="r" t="t"/>
                <a:pathLst>
                  <a:path extrusionOk="0" h="592" w="713">
                    <a:moveTo>
                      <a:pt x="387" y="0"/>
                    </a:moveTo>
                    <a:cubicBezTo>
                      <a:pt x="122" y="21"/>
                      <a:pt x="0" y="346"/>
                      <a:pt x="204" y="509"/>
                    </a:cubicBezTo>
                    <a:cubicBezTo>
                      <a:pt x="267" y="566"/>
                      <a:pt x="340" y="592"/>
                      <a:pt x="411" y="592"/>
                    </a:cubicBezTo>
                    <a:cubicBezTo>
                      <a:pt x="568" y="592"/>
                      <a:pt x="713" y="467"/>
                      <a:pt x="713" y="285"/>
                    </a:cubicBezTo>
                    <a:cubicBezTo>
                      <a:pt x="692" y="123"/>
                      <a:pt x="550"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9"/>
              <p:cNvSpPr/>
              <p:nvPr/>
            </p:nvSpPr>
            <p:spPr>
              <a:xfrm flipH="1" rot="10800000">
                <a:off x="8659074" y="4184810"/>
                <a:ext cx="27441" cy="23924"/>
              </a:xfrm>
              <a:custGeom>
                <a:rect b="b" l="l" r="r" t="t"/>
                <a:pathLst>
                  <a:path extrusionOk="0" h="653" w="749">
                    <a:moveTo>
                      <a:pt x="331" y="1"/>
                    </a:moveTo>
                    <a:cubicBezTo>
                      <a:pt x="323" y="1"/>
                      <a:pt x="315" y="1"/>
                      <a:pt x="306" y="2"/>
                    </a:cubicBezTo>
                    <a:cubicBezTo>
                      <a:pt x="123" y="2"/>
                      <a:pt x="1" y="165"/>
                      <a:pt x="1" y="348"/>
                    </a:cubicBezTo>
                    <a:cubicBezTo>
                      <a:pt x="14" y="535"/>
                      <a:pt x="169" y="652"/>
                      <a:pt x="331" y="652"/>
                    </a:cubicBezTo>
                    <a:cubicBezTo>
                      <a:pt x="415" y="652"/>
                      <a:pt x="501" y="621"/>
                      <a:pt x="570" y="551"/>
                    </a:cubicBezTo>
                    <a:cubicBezTo>
                      <a:pt x="748" y="334"/>
                      <a:pt x="61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9"/>
              <p:cNvSpPr/>
              <p:nvPr/>
            </p:nvSpPr>
            <p:spPr>
              <a:xfrm flipH="1" rot="10800000">
                <a:off x="6538825" y="4203972"/>
                <a:ext cx="5825" cy="5532"/>
              </a:xfrm>
              <a:custGeom>
                <a:rect b="b" l="l" r="r" t="t"/>
                <a:pathLst>
                  <a:path extrusionOk="0" h="151" w="159">
                    <a:moveTo>
                      <a:pt x="94" y="1"/>
                    </a:moveTo>
                    <a:cubicBezTo>
                      <a:pt x="90" y="1"/>
                      <a:pt x="86" y="1"/>
                      <a:pt x="82" y="2"/>
                    </a:cubicBezTo>
                    <a:cubicBezTo>
                      <a:pt x="41" y="2"/>
                      <a:pt x="0" y="43"/>
                      <a:pt x="0" y="84"/>
                    </a:cubicBezTo>
                    <a:cubicBezTo>
                      <a:pt x="0" y="117"/>
                      <a:pt x="27" y="150"/>
                      <a:pt x="59" y="150"/>
                    </a:cubicBezTo>
                    <a:cubicBezTo>
                      <a:pt x="67" y="150"/>
                      <a:pt x="74" y="149"/>
                      <a:pt x="82" y="145"/>
                    </a:cubicBezTo>
                    <a:cubicBezTo>
                      <a:pt x="86" y="146"/>
                      <a:pt x="90" y="146"/>
                      <a:pt x="94" y="146"/>
                    </a:cubicBezTo>
                    <a:cubicBezTo>
                      <a:pt x="159" y="146"/>
                      <a:pt x="159" y="1"/>
                      <a:pt x="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9"/>
              <p:cNvSpPr/>
              <p:nvPr/>
            </p:nvSpPr>
            <p:spPr>
              <a:xfrm flipH="1" rot="10800000">
                <a:off x="8559164" y="4187008"/>
                <a:ext cx="27405" cy="22495"/>
              </a:xfrm>
              <a:custGeom>
                <a:rect b="b" l="l" r="r" t="t"/>
                <a:pathLst>
                  <a:path extrusionOk="0" h="614" w="748">
                    <a:moveTo>
                      <a:pt x="443" y="1"/>
                    </a:moveTo>
                    <a:cubicBezTo>
                      <a:pt x="431" y="1"/>
                      <a:pt x="420" y="1"/>
                      <a:pt x="408" y="2"/>
                    </a:cubicBezTo>
                    <a:cubicBezTo>
                      <a:pt x="143" y="2"/>
                      <a:pt x="1" y="348"/>
                      <a:pt x="225" y="532"/>
                    </a:cubicBezTo>
                    <a:cubicBezTo>
                      <a:pt x="287" y="588"/>
                      <a:pt x="362" y="613"/>
                      <a:pt x="434" y="613"/>
                    </a:cubicBezTo>
                    <a:cubicBezTo>
                      <a:pt x="596" y="613"/>
                      <a:pt x="748" y="484"/>
                      <a:pt x="733" y="287"/>
                    </a:cubicBezTo>
                    <a:cubicBezTo>
                      <a:pt x="733" y="135"/>
                      <a:pt x="609" y="1"/>
                      <a:pt x="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9"/>
              <p:cNvSpPr/>
              <p:nvPr/>
            </p:nvSpPr>
            <p:spPr>
              <a:xfrm flipH="1" rot="10800000">
                <a:off x="6156367" y="4211629"/>
                <a:ext cx="2272" cy="1539"/>
              </a:xfrm>
              <a:custGeom>
                <a:rect b="b" l="l" r="r" t="t"/>
                <a:pathLst>
                  <a:path extrusionOk="0" h="42" w="62">
                    <a:moveTo>
                      <a:pt x="21" y="1"/>
                    </a:moveTo>
                    <a:cubicBezTo>
                      <a:pt x="21" y="1"/>
                      <a:pt x="0" y="1"/>
                      <a:pt x="21" y="21"/>
                    </a:cubicBezTo>
                    <a:cubicBezTo>
                      <a:pt x="21" y="41"/>
                      <a:pt x="21" y="41"/>
                      <a:pt x="41" y="41"/>
                    </a:cubicBezTo>
                    <a:cubicBezTo>
                      <a:pt x="41" y="41"/>
                      <a:pt x="41" y="41"/>
                      <a:pt x="61" y="21"/>
                    </a:cubicBezTo>
                    <a:cubicBezTo>
                      <a:pt x="6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9"/>
              <p:cNvSpPr/>
              <p:nvPr/>
            </p:nvSpPr>
            <p:spPr>
              <a:xfrm flipH="1" rot="10800000">
                <a:off x="7884484" y="4196717"/>
                <a:ext cx="20151" cy="16817"/>
              </a:xfrm>
              <a:custGeom>
                <a:rect b="b" l="l" r="r" t="t"/>
                <a:pathLst>
                  <a:path extrusionOk="0" h="459" w="550">
                    <a:moveTo>
                      <a:pt x="313" y="0"/>
                    </a:moveTo>
                    <a:cubicBezTo>
                      <a:pt x="253" y="0"/>
                      <a:pt x="192" y="23"/>
                      <a:pt x="143" y="72"/>
                    </a:cubicBezTo>
                    <a:cubicBezTo>
                      <a:pt x="0" y="214"/>
                      <a:pt x="123" y="458"/>
                      <a:pt x="326" y="458"/>
                    </a:cubicBezTo>
                    <a:cubicBezTo>
                      <a:pt x="448" y="458"/>
                      <a:pt x="550" y="336"/>
                      <a:pt x="550" y="214"/>
                    </a:cubicBezTo>
                    <a:cubicBezTo>
                      <a:pt x="537"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9"/>
              <p:cNvSpPr/>
              <p:nvPr/>
            </p:nvSpPr>
            <p:spPr>
              <a:xfrm flipH="1" rot="10800000">
                <a:off x="9194568" y="4184041"/>
                <a:ext cx="37114" cy="32168"/>
              </a:xfrm>
              <a:custGeom>
                <a:rect b="b" l="l" r="r" t="t"/>
                <a:pathLst>
                  <a:path extrusionOk="0" h="878" w="1013">
                    <a:moveTo>
                      <a:pt x="574" y="1"/>
                    </a:moveTo>
                    <a:cubicBezTo>
                      <a:pt x="459" y="1"/>
                      <a:pt x="345" y="45"/>
                      <a:pt x="259" y="145"/>
                    </a:cubicBezTo>
                    <a:cubicBezTo>
                      <a:pt x="1" y="424"/>
                      <a:pt x="190" y="878"/>
                      <a:pt x="561" y="878"/>
                    </a:cubicBezTo>
                    <a:cubicBezTo>
                      <a:pt x="569" y="878"/>
                      <a:pt x="577" y="878"/>
                      <a:pt x="585" y="877"/>
                    </a:cubicBezTo>
                    <a:cubicBezTo>
                      <a:pt x="829" y="857"/>
                      <a:pt x="1012" y="653"/>
                      <a:pt x="1012" y="409"/>
                    </a:cubicBezTo>
                    <a:cubicBezTo>
                      <a:pt x="999" y="157"/>
                      <a:pt x="78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9"/>
              <p:cNvSpPr/>
              <p:nvPr/>
            </p:nvSpPr>
            <p:spPr>
              <a:xfrm flipH="1" rot="10800000">
                <a:off x="7501293" y="4204045"/>
                <a:ext cx="15681" cy="13593"/>
              </a:xfrm>
              <a:custGeom>
                <a:rect b="b" l="l" r="r" t="t"/>
                <a:pathLst>
                  <a:path extrusionOk="0" h="371" w="428">
                    <a:moveTo>
                      <a:pt x="183" y="1"/>
                    </a:moveTo>
                    <a:cubicBezTo>
                      <a:pt x="82" y="1"/>
                      <a:pt x="0" y="82"/>
                      <a:pt x="0" y="204"/>
                    </a:cubicBezTo>
                    <a:cubicBezTo>
                      <a:pt x="18" y="295"/>
                      <a:pt x="86" y="370"/>
                      <a:pt x="173" y="370"/>
                    </a:cubicBezTo>
                    <a:cubicBezTo>
                      <a:pt x="183" y="370"/>
                      <a:pt x="193" y="369"/>
                      <a:pt x="204" y="367"/>
                    </a:cubicBezTo>
                    <a:cubicBezTo>
                      <a:pt x="428" y="347"/>
                      <a:pt x="407" y="2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9"/>
              <p:cNvSpPr/>
              <p:nvPr/>
            </p:nvSpPr>
            <p:spPr>
              <a:xfrm flipH="1" rot="10800000">
                <a:off x="7115097" y="4207855"/>
                <a:ext cx="14215" cy="10515"/>
              </a:xfrm>
              <a:custGeom>
                <a:rect b="b" l="l" r="r" t="t"/>
                <a:pathLst>
                  <a:path extrusionOk="0" h="287" w="388">
                    <a:moveTo>
                      <a:pt x="184" y="0"/>
                    </a:moveTo>
                    <a:cubicBezTo>
                      <a:pt x="7" y="20"/>
                      <a:pt x="1" y="286"/>
                      <a:pt x="184" y="286"/>
                    </a:cubicBezTo>
                    <a:cubicBezTo>
                      <a:pt x="190" y="286"/>
                      <a:pt x="197" y="286"/>
                      <a:pt x="204" y="285"/>
                    </a:cubicBezTo>
                    <a:cubicBezTo>
                      <a:pt x="387" y="285"/>
                      <a:pt x="36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9"/>
              <p:cNvSpPr/>
              <p:nvPr/>
            </p:nvSpPr>
            <p:spPr>
              <a:xfrm flipH="1" rot="10800000">
                <a:off x="6634229" y="4211995"/>
                <a:ext cx="6741" cy="6595"/>
              </a:xfrm>
              <a:custGeom>
                <a:rect b="b" l="l" r="r" t="t"/>
                <a:pathLst>
                  <a:path extrusionOk="0" h="180" w="184">
                    <a:moveTo>
                      <a:pt x="113" y="1"/>
                    </a:moveTo>
                    <a:cubicBezTo>
                      <a:pt x="103" y="1"/>
                      <a:pt x="93" y="3"/>
                      <a:pt x="82" y="6"/>
                    </a:cubicBezTo>
                    <a:cubicBezTo>
                      <a:pt x="77" y="3"/>
                      <a:pt x="71" y="2"/>
                      <a:pt x="66" y="2"/>
                    </a:cubicBezTo>
                    <a:cubicBezTo>
                      <a:pt x="31" y="2"/>
                      <a:pt x="1" y="53"/>
                      <a:pt x="1" y="88"/>
                    </a:cubicBezTo>
                    <a:cubicBezTo>
                      <a:pt x="1" y="149"/>
                      <a:pt x="47" y="179"/>
                      <a:pt x="92" y="179"/>
                    </a:cubicBezTo>
                    <a:cubicBezTo>
                      <a:pt x="138" y="179"/>
                      <a:pt x="184" y="149"/>
                      <a:pt x="184" y="88"/>
                    </a:cubicBezTo>
                    <a:cubicBezTo>
                      <a:pt x="184" y="37"/>
                      <a:pt x="156"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9"/>
              <p:cNvSpPr/>
              <p:nvPr/>
            </p:nvSpPr>
            <p:spPr>
              <a:xfrm flipH="1" rot="10800000">
                <a:off x="9023104" y="4189976"/>
                <a:ext cx="33377" cy="28724"/>
              </a:xfrm>
              <a:custGeom>
                <a:rect b="b" l="l" r="r" t="t"/>
                <a:pathLst>
                  <a:path extrusionOk="0" h="784" w="911">
                    <a:moveTo>
                      <a:pt x="511" y="0"/>
                    </a:moveTo>
                    <a:cubicBezTo>
                      <a:pt x="408" y="0"/>
                      <a:pt x="302" y="41"/>
                      <a:pt x="219" y="131"/>
                    </a:cubicBezTo>
                    <a:cubicBezTo>
                      <a:pt x="0" y="389"/>
                      <a:pt x="169" y="783"/>
                      <a:pt x="518" y="783"/>
                    </a:cubicBezTo>
                    <a:cubicBezTo>
                      <a:pt x="527" y="783"/>
                      <a:pt x="535" y="783"/>
                      <a:pt x="544" y="783"/>
                    </a:cubicBezTo>
                    <a:cubicBezTo>
                      <a:pt x="748" y="783"/>
                      <a:pt x="910" y="599"/>
                      <a:pt x="910" y="376"/>
                    </a:cubicBezTo>
                    <a:cubicBezTo>
                      <a:pt x="897" y="148"/>
                      <a:pt x="708"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9"/>
              <p:cNvSpPr/>
              <p:nvPr/>
            </p:nvSpPr>
            <p:spPr>
              <a:xfrm flipH="1" rot="10800000">
                <a:off x="9484590" y="4082555"/>
                <a:ext cx="95257" cy="138746"/>
              </a:xfrm>
              <a:custGeom>
                <a:rect b="b" l="l" r="r" t="t"/>
                <a:pathLst>
                  <a:path extrusionOk="0" h="3787" w="2600">
                    <a:moveTo>
                      <a:pt x="720" y="0"/>
                    </a:moveTo>
                    <a:cubicBezTo>
                      <a:pt x="577" y="0"/>
                      <a:pt x="432" y="56"/>
                      <a:pt x="320" y="182"/>
                    </a:cubicBezTo>
                    <a:cubicBezTo>
                      <a:pt x="0" y="542"/>
                      <a:pt x="270" y="1098"/>
                      <a:pt x="742" y="1098"/>
                    </a:cubicBezTo>
                    <a:cubicBezTo>
                      <a:pt x="751" y="1098"/>
                      <a:pt x="759" y="1098"/>
                      <a:pt x="768" y="1098"/>
                    </a:cubicBezTo>
                    <a:cubicBezTo>
                      <a:pt x="808" y="1077"/>
                      <a:pt x="849" y="1077"/>
                      <a:pt x="870" y="1077"/>
                    </a:cubicBezTo>
                    <a:cubicBezTo>
                      <a:pt x="707" y="1179"/>
                      <a:pt x="605" y="1362"/>
                      <a:pt x="625" y="1545"/>
                    </a:cubicBezTo>
                    <a:cubicBezTo>
                      <a:pt x="625" y="1819"/>
                      <a:pt x="870" y="2055"/>
                      <a:pt x="1141" y="2055"/>
                    </a:cubicBezTo>
                    <a:cubicBezTo>
                      <a:pt x="1153" y="2055"/>
                      <a:pt x="1164" y="2055"/>
                      <a:pt x="1175" y="2054"/>
                    </a:cubicBezTo>
                    <a:lnTo>
                      <a:pt x="1256" y="2054"/>
                    </a:lnTo>
                    <a:cubicBezTo>
                      <a:pt x="882" y="2369"/>
                      <a:pt x="1118" y="2951"/>
                      <a:pt x="1576" y="2951"/>
                    </a:cubicBezTo>
                    <a:cubicBezTo>
                      <a:pt x="1591" y="2951"/>
                      <a:pt x="1607" y="2951"/>
                      <a:pt x="1622" y="2949"/>
                    </a:cubicBezTo>
                    <a:cubicBezTo>
                      <a:pt x="1663" y="2949"/>
                      <a:pt x="1683" y="2929"/>
                      <a:pt x="1704" y="2929"/>
                    </a:cubicBezTo>
                    <a:cubicBezTo>
                      <a:pt x="1622" y="3031"/>
                      <a:pt x="1561" y="3173"/>
                      <a:pt x="1561" y="3295"/>
                    </a:cubicBezTo>
                    <a:cubicBezTo>
                      <a:pt x="1581" y="3628"/>
                      <a:pt x="1827" y="3787"/>
                      <a:pt x="2072" y="3787"/>
                    </a:cubicBezTo>
                    <a:cubicBezTo>
                      <a:pt x="2336" y="3787"/>
                      <a:pt x="2600" y="3603"/>
                      <a:pt x="2579" y="3255"/>
                    </a:cubicBezTo>
                    <a:lnTo>
                      <a:pt x="2579" y="3255"/>
                    </a:lnTo>
                    <a:lnTo>
                      <a:pt x="2579" y="3275"/>
                    </a:lnTo>
                    <a:cubicBezTo>
                      <a:pt x="2559" y="3002"/>
                      <a:pt x="2335" y="2785"/>
                      <a:pt x="2083" y="2785"/>
                    </a:cubicBezTo>
                    <a:cubicBezTo>
                      <a:pt x="2072" y="2785"/>
                      <a:pt x="2061" y="2786"/>
                      <a:pt x="2050" y="2787"/>
                    </a:cubicBezTo>
                    <a:lnTo>
                      <a:pt x="1968" y="2787"/>
                    </a:lnTo>
                    <a:cubicBezTo>
                      <a:pt x="2070" y="2685"/>
                      <a:pt x="2131" y="2542"/>
                      <a:pt x="2111" y="2400"/>
                    </a:cubicBezTo>
                    <a:cubicBezTo>
                      <a:pt x="2111" y="2127"/>
                      <a:pt x="1887" y="1910"/>
                      <a:pt x="1618" y="1910"/>
                    </a:cubicBezTo>
                    <a:cubicBezTo>
                      <a:pt x="1606" y="1910"/>
                      <a:pt x="1594" y="1911"/>
                      <a:pt x="1582" y="1912"/>
                    </a:cubicBezTo>
                    <a:lnTo>
                      <a:pt x="1521" y="1912"/>
                    </a:lnTo>
                    <a:cubicBezTo>
                      <a:pt x="1622" y="1790"/>
                      <a:pt x="1683" y="1647"/>
                      <a:pt x="1683" y="1505"/>
                    </a:cubicBezTo>
                    <a:cubicBezTo>
                      <a:pt x="1664" y="1212"/>
                      <a:pt x="1439" y="995"/>
                      <a:pt x="1170" y="995"/>
                    </a:cubicBezTo>
                    <a:cubicBezTo>
                      <a:pt x="1158" y="995"/>
                      <a:pt x="1146" y="995"/>
                      <a:pt x="1134" y="996"/>
                    </a:cubicBezTo>
                    <a:lnTo>
                      <a:pt x="1012" y="996"/>
                    </a:lnTo>
                    <a:cubicBezTo>
                      <a:pt x="1195" y="894"/>
                      <a:pt x="1277" y="711"/>
                      <a:pt x="1277" y="528"/>
                    </a:cubicBezTo>
                    <a:cubicBezTo>
                      <a:pt x="1263" y="207"/>
                      <a:pt x="995"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8" name="Google Shape;2978;p9"/>
              <p:cNvSpPr/>
              <p:nvPr/>
            </p:nvSpPr>
            <p:spPr>
              <a:xfrm flipH="1" rot="10800000">
                <a:off x="6061695" y="422503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9" name="Google Shape;2979;p9"/>
              <p:cNvSpPr/>
              <p:nvPr/>
            </p:nvSpPr>
            <p:spPr>
              <a:xfrm flipH="1" rot="10800000">
                <a:off x="9269858" y="4191478"/>
                <a:ext cx="40081" cy="33963"/>
              </a:xfrm>
              <a:custGeom>
                <a:rect b="b" l="l" r="r" t="t"/>
                <a:pathLst>
                  <a:path extrusionOk="0" h="927" w="1094">
                    <a:moveTo>
                      <a:pt x="625" y="0"/>
                    </a:moveTo>
                    <a:cubicBezTo>
                      <a:pt x="503" y="0"/>
                      <a:pt x="378" y="47"/>
                      <a:pt x="280" y="153"/>
                    </a:cubicBezTo>
                    <a:cubicBezTo>
                      <a:pt x="1" y="452"/>
                      <a:pt x="230" y="926"/>
                      <a:pt x="622" y="926"/>
                    </a:cubicBezTo>
                    <a:cubicBezTo>
                      <a:pt x="630" y="926"/>
                      <a:pt x="638" y="926"/>
                      <a:pt x="646" y="926"/>
                    </a:cubicBezTo>
                    <a:cubicBezTo>
                      <a:pt x="890" y="926"/>
                      <a:pt x="1094" y="702"/>
                      <a:pt x="1094" y="437"/>
                    </a:cubicBezTo>
                    <a:cubicBezTo>
                      <a:pt x="1081" y="171"/>
                      <a:pt x="858" y="0"/>
                      <a:pt x="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0" name="Google Shape;2980;p9"/>
              <p:cNvSpPr/>
              <p:nvPr/>
            </p:nvSpPr>
            <p:spPr>
              <a:xfrm flipH="1" rot="10800000">
                <a:off x="9342950" y="4190745"/>
                <a:ext cx="42316" cy="36454"/>
              </a:xfrm>
              <a:custGeom>
                <a:rect b="b" l="l" r="r" t="t"/>
                <a:pathLst>
                  <a:path extrusionOk="0" h="995" w="1155">
                    <a:moveTo>
                      <a:pt x="648" y="0"/>
                    </a:moveTo>
                    <a:cubicBezTo>
                      <a:pt x="523" y="0"/>
                      <a:pt x="396" y="50"/>
                      <a:pt x="300" y="160"/>
                    </a:cubicBezTo>
                    <a:cubicBezTo>
                      <a:pt x="0" y="479"/>
                      <a:pt x="230" y="995"/>
                      <a:pt x="642" y="995"/>
                    </a:cubicBezTo>
                    <a:cubicBezTo>
                      <a:pt x="650" y="995"/>
                      <a:pt x="658" y="995"/>
                      <a:pt x="666" y="994"/>
                    </a:cubicBezTo>
                    <a:cubicBezTo>
                      <a:pt x="951" y="974"/>
                      <a:pt x="1154" y="750"/>
                      <a:pt x="1134" y="485"/>
                    </a:cubicBezTo>
                    <a:cubicBezTo>
                      <a:pt x="1134" y="189"/>
                      <a:pt x="893" y="0"/>
                      <a:pt x="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1" name="Google Shape;2981;p9"/>
              <p:cNvSpPr/>
              <p:nvPr/>
            </p:nvSpPr>
            <p:spPr>
              <a:xfrm flipH="1" rot="10800000">
                <a:off x="6727435" y="4224305"/>
                <a:ext cx="8976" cy="7511"/>
              </a:xfrm>
              <a:custGeom>
                <a:rect b="b" l="l" r="r" t="t"/>
                <a:pathLst>
                  <a:path extrusionOk="0" h="205" w="245">
                    <a:moveTo>
                      <a:pt x="143" y="1"/>
                    </a:moveTo>
                    <a:cubicBezTo>
                      <a:pt x="0" y="1"/>
                      <a:pt x="0" y="204"/>
                      <a:pt x="143" y="204"/>
                    </a:cubicBezTo>
                    <a:cubicBezTo>
                      <a:pt x="204" y="204"/>
                      <a:pt x="245" y="164"/>
                      <a:pt x="245" y="103"/>
                    </a:cubicBezTo>
                    <a:cubicBezTo>
                      <a:pt x="245" y="4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2" name="Google Shape;2982;p9"/>
              <p:cNvSpPr/>
              <p:nvPr/>
            </p:nvSpPr>
            <p:spPr>
              <a:xfrm flipH="1" rot="10800000">
                <a:off x="7977873" y="4213827"/>
                <a:ext cx="21470" cy="18648"/>
              </a:xfrm>
              <a:custGeom>
                <a:rect b="b" l="l" r="r" t="t"/>
                <a:pathLst>
                  <a:path extrusionOk="0" h="509" w="586">
                    <a:moveTo>
                      <a:pt x="332" y="1"/>
                    </a:moveTo>
                    <a:cubicBezTo>
                      <a:pt x="269" y="1"/>
                      <a:pt x="205" y="26"/>
                      <a:pt x="158" y="80"/>
                    </a:cubicBezTo>
                    <a:cubicBezTo>
                      <a:pt x="1" y="256"/>
                      <a:pt x="127" y="508"/>
                      <a:pt x="337" y="508"/>
                    </a:cubicBezTo>
                    <a:cubicBezTo>
                      <a:pt x="345" y="508"/>
                      <a:pt x="353" y="508"/>
                      <a:pt x="361" y="507"/>
                    </a:cubicBezTo>
                    <a:cubicBezTo>
                      <a:pt x="483" y="507"/>
                      <a:pt x="585" y="385"/>
                      <a:pt x="585" y="263"/>
                    </a:cubicBezTo>
                    <a:cubicBezTo>
                      <a:pt x="585" y="100"/>
                      <a:pt x="459"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3" name="Google Shape;2983;p9"/>
              <p:cNvSpPr/>
              <p:nvPr/>
            </p:nvSpPr>
            <p:spPr>
              <a:xfrm flipH="1" rot="10800000">
                <a:off x="9567867" y="4190855"/>
                <a:ext cx="49790" cy="41693"/>
              </a:xfrm>
              <a:custGeom>
                <a:rect b="b" l="l" r="r" t="t"/>
                <a:pathLst>
                  <a:path extrusionOk="0" h="1138" w="1359">
                    <a:moveTo>
                      <a:pt x="596" y="0"/>
                    </a:moveTo>
                    <a:cubicBezTo>
                      <a:pt x="587" y="0"/>
                      <a:pt x="579" y="0"/>
                      <a:pt x="570" y="1"/>
                    </a:cubicBezTo>
                    <a:cubicBezTo>
                      <a:pt x="245" y="1"/>
                      <a:pt x="1" y="286"/>
                      <a:pt x="21" y="591"/>
                    </a:cubicBezTo>
                    <a:cubicBezTo>
                      <a:pt x="34" y="926"/>
                      <a:pt x="313" y="1138"/>
                      <a:pt x="601" y="1138"/>
                    </a:cubicBezTo>
                    <a:cubicBezTo>
                      <a:pt x="750" y="1138"/>
                      <a:pt x="900" y="1082"/>
                      <a:pt x="1018" y="957"/>
                    </a:cubicBezTo>
                    <a:cubicBezTo>
                      <a:pt x="1358" y="577"/>
                      <a:pt x="1088"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4" name="Google Shape;2984;p9"/>
              <p:cNvSpPr/>
              <p:nvPr/>
            </p:nvSpPr>
            <p:spPr>
              <a:xfrm flipH="1" rot="10800000">
                <a:off x="8928946" y="4208661"/>
                <a:ext cx="32864" cy="28357"/>
              </a:xfrm>
              <a:custGeom>
                <a:rect b="b" l="l" r="r" t="t"/>
                <a:pathLst>
                  <a:path extrusionOk="0" h="774" w="897">
                    <a:moveTo>
                      <a:pt x="512" y="0"/>
                    </a:moveTo>
                    <a:cubicBezTo>
                      <a:pt x="412" y="0"/>
                      <a:pt x="309" y="39"/>
                      <a:pt x="225" y="123"/>
                    </a:cubicBezTo>
                    <a:cubicBezTo>
                      <a:pt x="1" y="367"/>
                      <a:pt x="184" y="774"/>
                      <a:pt x="530" y="774"/>
                    </a:cubicBezTo>
                    <a:cubicBezTo>
                      <a:pt x="733" y="753"/>
                      <a:pt x="896" y="570"/>
                      <a:pt x="896" y="367"/>
                    </a:cubicBezTo>
                    <a:cubicBezTo>
                      <a:pt x="883" y="140"/>
                      <a:pt x="703"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p9"/>
              <p:cNvSpPr/>
              <p:nvPr/>
            </p:nvSpPr>
            <p:spPr>
              <a:xfrm flipH="1" rot="10800000">
                <a:off x="7591238" y="4224965"/>
                <a:ext cx="18942" cy="15058"/>
              </a:xfrm>
              <a:custGeom>
                <a:rect b="b" l="l" r="r" t="t"/>
                <a:pathLst>
                  <a:path extrusionOk="0" h="411" w="517">
                    <a:moveTo>
                      <a:pt x="273" y="1"/>
                    </a:moveTo>
                    <a:cubicBezTo>
                      <a:pt x="0" y="1"/>
                      <a:pt x="12" y="411"/>
                      <a:pt x="276" y="411"/>
                    </a:cubicBezTo>
                    <a:cubicBezTo>
                      <a:pt x="288" y="411"/>
                      <a:pt x="300" y="410"/>
                      <a:pt x="313" y="408"/>
                    </a:cubicBezTo>
                    <a:cubicBezTo>
                      <a:pt x="414" y="408"/>
                      <a:pt x="516" y="306"/>
                      <a:pt x="496" y="205"/>
                    </a:cubicBezTo>
                    <a:cubicBezTo>
                      <a:pt x="496" y="83"/>
                      <a:pt x="394" y="1"/>
                      <a:pt x="292" y="1"/>
                    </a:cubicBezTo>
                    <a:cubicBezTo>
                      <a:pt x="286" y="1"/>
                      <a:pt x="279"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6" name="Google Shape;2986;p9"/>
              <p:cNvSpPr/>
              <p:nvPr/>
            </p:nvSpPr>
            <p:spPr>
              <a:xfrm flipH="1" rot="10800000">
                <a:off x="7209768" y="4229325"/>
                <a:ext cx="11980" cy="10808"/>
              </a:xfrm>
              <a:custGeom>
                <a:rect b="b" l="l" r="r" t="t"/>
                <a:pathLst>
                  <a:path extrusionOk="0" h="295" w="327">
                    <a:moveTo>
                      <a:pt x="189" y="1"/>
                    </a:moveTo>
                    <a:cubicBezTo>
                      <a:pt x="181" y="1"/>
                      <a:pt x="172" y="2"/>
                      <a:pt x="164" y="4"/>
                    </a:cubicBezTo>
                    <a:cubicBezTo>
                      <a:pt x="62" y="4"/>
                      <a:pt x="1" y="65"/>
                      <a:pt x="1" y="167"/>
                    </a:cubicBezTo>
                    <a:cubicBezTo>
                      <a:pt x="20" y="253"/>
                      <a:pt x="89" y="295"/>
                      <a:pt x="159" y="295"/>
                    </a:cubicBezTo>
                    <a:cubicBezTo>
                      <a:pt x="237" y="295"/>
                      <a:pt x="316" y="243"/>
                      <a:pt x="327" y="147"/>
                    </a:cubicBezTo>
                    <a:cubicBezTo>
                      <a:pt x="327" y="74"/>
                      <a:pt x="261"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7" name="Google Shape;2987;p9"/>
              <p:cNvSpPr/>
              <p:nvPr/>
            </p:nvSpPr>
            <p:spPr>
              <a:xfrm flipH="1" rot="10800000">
                <a:off x="9102864" y="4211592"/>
                <a:ext cx="36381" cy="31288"/>
              </a:xfrm>
              <a:custGeom>
                <a:rect b="b" l="l" r="r" t="t"/>
                <a:pathLst>
                  <a:path extrusionOk="0" h="854" w="993">
                    <a:moveTo>
                      <a:pt x="553" y="1"/>
                    </a:moveTo>
                    <a:cubicBezTo>
                      <a:pt x="442" y="1"/>
                      <a:pt x="329" y="44"/>
                      <a:pt x="239" y="140"/>
                    </a:cubicBezTo>
                    <a:cubicBezTo>
                      <a:pt x="0" y="419"/>
                      <a:pt x="190" y="853"/>
                      <a:pt x="560" y="853"/>
                    </a:cubicBezTo>
                    <a:cubicBezTo>
                      <a:pt x="568" y="853"/>
                      <a:pt x="577" y="853"/>
                      <a:pt x="585" y="852"/>
                    </a:cubicBezTo>
                    <a:cubicBezTo>
                      <a:pt x="809" y="832"/>
                      <a:pt x="992" y="649"/>
                      <a:pt x="992" y="405"/>
                    </a:cubicBezTo>
                    <a:cubicBezTo>
                      <a:pt x="979" y="163"/>
                      <a:pt x="770" y="1"/>
                      <a:pt x="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8" name="Google Shape;2988;p9"/>
              <p:cNvSpPr/>
              <p:nvPr/>
            </p:nvSpPr>
            <p:spPr>
              <a:xfrm flipH="1" rot="10800000">
                <a:off x="8073094" y="4228775"/>
                <a:ext cx="22422" cy="18429"/>
              </a:xfrm>
              <a:custGeom>
                <a:rect b="b" l="l" r="r" t="t"/>
                <a:pathLst>
                  <a:path extrusionOk="0" h="503" w="612">
                    <a:moveTo>
                      <a:pt x="343" y="0"/>
                    </a:moveTo>
                    <a:cubicBezTo>
                      <a:pt x="279" y="0"/>
                      <a:pt x="215" y="23"/>
                      <a:pt x="163" y="75"/>
                    </a:cubicBezTo>
                    <a:cubicBezTo>
                      <a:pt x="1" y="238"/>
                      <a:pt x="123" y="502"/>
                      <a:pt x="347" y="502"/>
                    </a:cubicBezTo>
                    <a:cubicBezTo>
                      <a:pt x="489" y="502"/>
                      <a:pt x="611" y="401"/>
                      <a:pt x="611" y="258"/>
                    </a:cubicBezTo>
                    <a:cubicBezTo>
                      <a:pt x="611" y="106"/>
                      <a:pt x="479" y="0"/>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p9"/>
              <p:cNvSpPr/>
              <p:nvPr/>
            </p:nvSpPr>
            <p:spPr>
              <a:xfrm flipH="1" rot="10800000">
                <a:off x="6822436" y="4241452"/>
                <a:ext cx="10149" cy="6155"/>
              </a:xfrm>
              <a:custGeom>
                <a:rect b="b" l="l" r="r" t="t"/>
                <a:pathLst>
                  <a:path extrusionOk="0" h="168" w="277">
                    <a:moveTo>
                      <a:pt x="178" y="1"/>
                    </a:moveTo>
                    <a:cubicBezTo>
                      <a:pt x="170" y="1"/>
                      <a:pt x="163" y="2"/>
                      <a:pt x="154" y="5"/>
                    </a:cubicBezTo>
                    <a:cubicBezTo>
                      <a:pt x="0" y="5"/>
                      <a:pt x="149" y="168"/>
                      <a:pt x="231" y="168"/>
                    </a:cubicBezTo>
                    <a:cubicBezTo>
                      <a:pt x="257" y="168"/>
                      <a:pt x="277" y="151"/>
                      <a:pt x="277" y="106"/>
                    </a:cubicBezTo>
                    <a:cubicBezTo>
                      <a:pt x="259" y="54"/>
                      <a:pt x="226"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p9"/>
              <p:cNvSpPr/>
              <p:nvPr/>
            </p:nvSpPr>
            <p:spPr>
              <a:xfrm flipH="1" rot="10800000">
                <a:off x="8835007" y="4225038"/>
                <a:ext cx="31362" cy="27148"/>
              </a:xfrm>
              <a:custGeom>
                <a:rect b="b" l="l" r="r" t="t"/>
                <a:pathLst>
                  <a:path extrusionOk="0" h="741" w="856">
                    <a:moveTo>
                      <a:pt x="468" y="1"/>
                    </a:moveTo>
                    <a:cubicBezTo>
                      <a:pt x="374" y="1"/>
                      <a:pt x="279" y="35"/>
                      <a:pt x="204" y="109"/>
                    </a:cubicBezTo>
                    <a:cubicBezTo>
                      <a:pt x="1" y="354"/>
                      <a:pt x="164" y="740"/>
                      <a:pt x="510" y="740"/>
                    </a:cubicBezTo>
                    <a:cubicBezTo>
                      <a:pt x="693" y="720"/>
                      <a:pt x="856" y="557"/>
                      <a:pt x="856" y="354"/>
                    </a:cubicBezTo>
                    <a:cubicBezTo>
                      <a:pt x="842" y="136"/>
                      <a:pt x="657"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p9"/>
              <p:cNvSpPr/>
              <p:nvPr/>
            </p:nvSpPr>
            <p:spPr>
              <a:xfrm flipH="1" rot="10800000">
                <a:off x="9179656" y="4223536"/>
                <a:ext cx="39349" cy="33230"/>
              </a:xfrm>
              <a:custGeom>
                <a:rect b="b" l="l" r="r" t="t"/>
                <a:pathLst>
                  <a:path extrusionOk="0" h="907" w="1074">
                    <a:moveTo>
                      <a:pt x="605" y="1"/>
                    </a:moveTo>
                    <a:cubicBezTo>
                      <a:pt x="489" y="1"/>
                      <a:pt x="371" y="48"/>
                      <a:pt x="280" y="153"/>
                    </a:cubicBezTo>
                    <a:cubicBezTo>
                      <a:pt x="1" y="432"/>
                      <a:pt x="210" y="906"/>
                      <a:pt x="601" y="906"/>
                    </a:cubicBezTo>
                    <a:cubicBezTo>
                      <a:pt x="609" y="906"/>
                      <a:pt x="618" y="906"/>
                      <a:pt x="626" y="906"/>
                    </a:cubicBezTo>
                    <a:cubicBezTo>
                      <a:pt x="870" y="885"/>
                      <a:pt x="1073" y="682"/>
                      <a:pt x="1053" y="438"/>
                    </a:cubicBezTo>
                    <a:cubicBezTo>
                      <a:pt x="1040" y="171"/>
                      <a:pt x="825" y="1"/>
                      <a:pt x="6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p9"/>
              <p:cNvSpPr/>
              <p:nvPr/>
            </p:nvSpPr>
            <p:spPr>
              <a:xfrm flipH="1" rot="10800000">
                <a:off x="8171502" y="4240426"/>
                <a:ext cx="19418" cy="18502"/>
              </a:xfrm>
              <a:custGeom>
                <a:rect b="b" l="l" r="r" t="t"/>
                <a:pathLst>
                  <a:path extrusionOk="0" h="505" w="530">
                    <a:moveTo>
                      <a:pt x="267" y="0"/>
                    </a:moveTo>
                    <a:cubicBezTo>
                      <a:pt x="134" y="0"/>
                      <a:pt x="1" y="92"/>
                      <a:pt x="1" y="273"/>
                    </a:cubicBezTo>
                    <a:cubicBezTo>
                      <a:pt x="20" y="428"/>
                      <a:pt x="141" y="505"/>
                      <a:pt x="263" y="505"/>
                    </a:cubicBezTo>
                    <a:cubicBezTo>
                      <a:pt x="396" y="505"/>
                      <a:pt x="530" y="413"/>
                      <a:pt x="530" y="232"/>
                    </a:cubicBezTo>
                    <a:cubicBezTo>
                      <a:pt x="510" y="77"/>
                      <a:pt x="389" y="0"/>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3" name="Google Shape;2993;p9"/>
              <p:cNvSpPr/>
              <p:nvPr/>
            </p:nvSpPr>
            <p:spPr>
              <a:xfrm flipH="1" rot="10800000">
                <a:off x="9476384" y="4219103"/>
                <a:ext cx="48288" cy="41400"/>
              </a:xfrm>
              <a:custGeom>
                <a:rect b="b" l="l" r="r" t="t"/>
                <a:pathLst>
                  <a:path extrusionOk="0" h="1130" w="1318">
                    <a:moveTo>
                      <a:pt x="576" y="1"/>
                    </a:moveTo>
                    <a:cubicBezTo>
                      <a:pt x="281" y="1"/>
                      <a:pt x="1" y="242"/>
                      <a:pt x="15" y="581"/>
                    </a:cubicBezTo>
                    <a:cubicBezTo>
                      <a:pt x="35" y="886"/>
                      <a:pt x="300" y="1130"/>
                      <a:pt x="605" y="1130"/>
                    </a:cubicBezTo>
                    <a:cubicBezTo>
                      <a:pt x="1094" y="1089"/>
                      <a:pt x="1317" y="479"/>
                      <a:pt x="951" y="153"/>
                    </a:cubicBezTo>
                    <a:cubicBezTo>
                      <a:pt x="839" y="47"/>
                      <a:pt x="706" y="1"/>
                      <a:pt x="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4" name="Google Shape;2994;p9"/>
              <p:cNvSpPr/>
              <p:nvPr/>
            </p:nvSpPr>
            <p:spPr>
              <a:xfrm flipH="1" rot="10800000">
                <a:off x="7687667" y="4245921"/>
                <a:ext cx="16450" cy="15681"/>
              </a:xfrm>
              <a:custGeom>
                <a:rect b="b" l="l" r="r" t="t"/>
                <a:pathLst>
                  <a:path extrusionOk="0" h="428" w="449">
                    <a:moveTo>
                      <a:pt x="224" y="0"/>
                    </a:moveTo>
                    <a:cubicBezTo>
                      <a:pt x="102" y="0"/>
                      <a:pt x="0" y="102"/>
                      <a:pt x="21" y="224"/>
                    </a:cubicBezTo>
                    <a:cubicBezTo>
                      <a:pt x="21" y="361"/>
                      <a:pt x="120" y="428"/>
                      <a:pt x="223" y="428"/>
                    </a:cubicBezTo>
                    <a:cubicBezTo>
                      <a:pt x="333" y="428"/>
                      <a:pt x="448" y="351"/>
                      <a:pt x="448" y="204"/>
                    </a:cubicBezTo>
                    <a:cubicBezTo>
                      <a:pt x="428" y="81"/>
                      <a:pt x="326"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p9"/>
              <p:cNvSpPr/>
              <p:nvPr/>
            </p:nvSpPr>
            <p:spPr>
              <a:xfrm flipH="1" rot="10800000">
                <a:off x="9254214" y="4226504"/>
                <a:ext cx="41584" cy="35245"/>
              </a:xfrm>
              <a:custGeom>
                <a:rect b="b" l="l" r="r" t="t"/>
                <a:pathLst>
                  <a:path extrusionOk="0" h="962" w="1135">
                    <a:moveTo>
                      <a:pt x="634" y="1"/>
                    </a:moveTo>
                    <a:cubicBezTo>
                      <a:pt x="508" y="1"/>
                      <a:pt x="380" y="52"/>
                      <a:pt x="280" y="167"/>
                    </a:cubicBezTo>
                    <a:cubicBezTo>
                      <a:pt x="0" y="466"/>
                      <a:pt x="230" y="961"/>
                      <a:pt x="642" y="961"/>
                    </a:cubicBezTo>
                    <a:cubicBezTo>
                      <a:pt x="650" y="961"/>
                      <a:pt x="658" y="961"/>
                      <a:pt x="666" y="960"/>
                    </a:cubicBezTo>
                    <a:cubicBezTo>
                      <a:pt x="931" y="940"/>
                      <a:pt x="1134" y="716"/>
                      <a:pt x="1114" y="452"/>
                    </a:cubicBezTo>
                    <a:cubicBezTo>
                      <a:pt x="1088" y="175"/>
                      <a:pt x="865" y="1"/>
                      <a:pt x="6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9"/>
              <p:cNvSpPr/>
              <p:nvPr/>
            </p:nvSpPr>
            <p:spPr>
              <a:xfrm flipH="1" rot="10800000">
                <a:off x="7300959" y="4250355"/>
                <a:ext cx="16963" cy="12750"/>
              </a:xfrm>
              <a:custGeom>
                <a:rect b="b" l="l" r="r" t="t"/>
                <a:pathLst>
                  <a:path extrusionOk="0" h="348" w="463">
                    <a:moveTo>
                      <a:pt x="218" y="0"/>
                    </a:moveTo>
                    <a:cubicBezTo>
                      <a:pt x="1" y="20"/>
                      <a:pt x="14" y="347"/>
                      <a:pt x="220" y="347"/>
                    </a:cubicBezTo>
                    <a:cubicBezTo>
                      <a:pt x="226" y="347"/>
                      <a:pt x="232" y="347"/>
                      <a:pt x="239" y="346"/>
                    </a:cubicBezTo>
                    <a:cubicBezTo>
                      <a:pt x="463" y="346"/>
                      <a:pt x="463" y="0"/>
                      <a:pt x="2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p9"/>
              <p:cNvSpPr/>
              <p:nvPr/>
            </p:nvSpPr>
            <p:spPr>
              <a:xfrm flipH="1" rot="10800000">
                <a:off x="8739603" y="4237715"/>
                <a:ext cx="30592" cy="26159"/>
              </a:xfrm>
              <a:custGeom>
                <a:rect b="b" l="l" r="r" t="t"/>
                <a:pathLst>
                  <a:path extrusionOk="0" h="714" w="835">
                    <a:moveTo>
                      <a:pt x="480" y="0"/>
                    </a:moveTo>
                    <a:cubicBezTo>
                      <a:pt x="388" y="0"/>
                      <a:pt x="295" y="38"/>
                      <a:pt x="224" y="123"/>
                    </a:cubicBezTo>
                    <a:cubicBezTo>
                      <a:pt x="0" y="347"/>
                      <a:pt x="183" y="713"/>
                      <a:pt x="509" y="713"/>
                    </a:cubicBezTo>
                    <a:cubicBezTo>
                      <a:pt x="692" y="693"/>
                      <a:pt x="835" y="530"/>
                      <a:pt x="835" y="347"/>
                    </a:cubicBezTo>
                    <a:cubicBezTo>
                      <a:pt x="821" y="135"/>
                      <a:pt x="652" y="0"/>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8" name="Google Shape;2998;p9"/>
              <p:cNvSpPr/>
              <p:nvPr/>
            </p:nvSpPr>
            <p:spPr>
              <a:xfrm flipH="1" rot="10800000">
                <a:off x="6917547" y="4256363"/>
                <a:ext cx="9709" cy="9855"/>
              </a:xfrm>
              <a:custGeom>
                <a:rect b="b" l="l" r="r" t="t"/>
                <a:pathLst>
                  <a:path extrusionOk="0" h="269" w="265">
                    <a:moveTo>
                      <a:pt x="146" y="0"/>
                    </a:moveTo>
                    <a:cubicBezTo>
                      <a:pt x="138" y="0"/>
                      <a:pt x="130" y="1"/>
                      <a:pt x="122" y="4"/>
                    </a:cubicBezTo>
                    <a:cubicBezTo>
                      <a:pt x="41" y="4"/>
                      <a:pt x="0" y="65"/>
                      <a:pt x="0" y="126"/>
                    </a:cubicBezTo>
                    <a:cubicBezTo>
                      <a:pt x="0" y="207"/>
                      <a:pt x="61" y="268"/>
                      <a:pt x="143" y="268"/>
                    </a:cubicBezTo>
                    <a:cubicBezTo>
                      <a:pt x="204" y="248"/>
                      <a:pt x="265" y="187"/>
                      <a:pt x="265" y="126"/>
                    </a:cubicBezTo>
                    <a:cubicBezTo>
                      <a:pt x="247" y="55"/>
                      <a:pt x="199"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p9"/>
              <p:cNvSpPr/>
              <p:nvPr/>
            </p:nvSpPr>
            <p:spPr>
              <a:xfrm flipH="1" rot="10800000">
                <a:off x="9010428" y="4236945"/>
                <a:ext cx="35612" cy="30006"/>
              </a:xfrm>
              <a:custGeom>
                <a:rect b="b" l="l" r="r" t="t"/>
                <a:pathLst>
                  <a:path extrusionOk="0" h="819" w="972">
                    <a:moveTo>
                      <a:pt x="565" y="1"/>
                    </a:moveTo>
                    <a:cubicBezTo>
                      <a:pt x="456" y="1"/>
                      <a:pt x="345" y="46"/>
                      <a:pt x="259" y="146"/>
                    </a:cubicBezTo>
                    <a:cubicBezTo>
                      <a:pt x="1" y="404"/>
                      <a:pt x="189" y="818"/>
                      <a:pt x="539" y="818"/>
                    </a:cubicBezTo>
                    <a:cubicBezTo>
                      <a:pt x="548" y="818"/>
                      <a:pt x="556" y="818"/>
                      <a:pt x="565" y="818"/>
                    </a:cubicBezTo>
                    <a:cubicBezTo>
                      <a:pt x="788" y="818"/>
                      <a:pt x="972" y="614"/>
                      <a:pt x="972" y="390"/>
                    </a:cubicBezTo>
                    <a:cubicBezTo>
                      <a:pt x="958" y="153"/>
                      <a:pt x="766"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p9"/>
              <p:cNvSpPr/>
              <p:nvPr/>
            </p:nvSpPr>
            <p:spPr>
              <a:xfrm flipH="1" rot="10800000">
                <a:off x="8265771" y="4248816"/>
                <a:ext cx="21689" cy="21030"/>
              </a:xfrm>
              <a:custGeom>
                <a:rect b="b" l="l" r="r" t="t"/>
                <a:pathLst>
                  <a:path extrusionOk="0" h="574" w="592">
                    <a:moveTo>
                      <a:pt x="314" y="0"/>
                    </a:moveTo>
                    <a:cubicBezTo>
                      <a:pt x="159" y="0"/>
                      <a:pt x="0" y="113"/>
                      <a:pt x="32" y="327"/>
                    </a:cubicBezTo>
                    <a:cubicBezTo>
                      <a:pt x="52" y="492"/>
                      <a:pt x="178" y="574"/>
                      <a:pt x="305" y="574"/>
                    </a:cubicBezTo>
                    <a:cubicBezTo>
                      <a:pt x="443" y="574"/>
                      <a:pt x="582" y="477"/>
                      <a:pt x="582" y="286"/>
                    </a:cubicBezTo>
                    <a:cubicBezTo>
                      <a:pt x="591" y="93"/>
                      <a:pt x="454"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p9"/>
              <p:cNvSpPr/>
              <p:nvPr/>
            </p:nvSpPr>
            <p:spPr>
              <a:xfrm flipH="1" rot="10800000">
                <a:off x="6241366" y="4268857"/>
                <a:ext cx="3737" cy="3187"/>
              </a:xfrm>
              <a:custGeom>
                <a:rect b="b" l="l" r="r" t="t"/>
                <a:pathLst>
                  <a:path extrusionOk="0" h="87" w="102">
                    <a:moveTo>
                      <a:pt x="61" y="0"/>
                    </a:moveTo>
                    <a:cubicBezTo>
                      <a:pt x="20" y="0"/>
                      <a:pt x="0" y="21"/>
                      <a:pt x="20" y="41"/>
                    </a:cubicBezTo>
                    <a:cubicBezTo>
                      <a:pt x="10" y="71"/>
                      <a:pt x="31" y="87"/>
                      <a:pt x="54" y="87"/>
                    </a:cubicBezTo>
                    <a:cubicBezTo>
                      <a:pt x="76" y="87"/>
                      <a:pt x="102" y="71"/>
                      <a:pt x="102" y="41"/>
                    </a:cubicBezTo>
                    <a:cubicBezTo>
                      <a:pt x="102" y="21"/>
                      <a:pt x="8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p9"/>
              <p:cNvSpPr/>
              <p:nvPr/>
            </p:nvSpPr>
            <p:spPr>
              <a:xfrm flipH="1" rot="10800000">
                <a:off x="8645115" y="4247387"/>
                <a:ext cx="28907" cy="24950"/>
              </a:xfrm>
              <a:custGeom>
                <a:rect b="b" l="l" r="r" t="t"/>
                <a:pathLst>
                  <a:path extrusionOk="0" h="681" w="789">
                    <a:moveTo>
                      <a:pt x="440" y="1"/>
                    </a:moveTo>
                    <a:cubicBezTo>
                      <a:pt x="354" y="1"/>
                      <a:pt x="267" y="34"/>
                      <a:pt x="199" y="110"/>
                    </a:cubicBezTo>
                    <a:cubicBezTo>
                      <a:pt x="0" y="328"/>
                      <a:pt x="149" y="680"/>
                      <a:pt x="439" y="680"/>
                    </a:cubicBezTo>
                    <a:cubicBezTo>
                      <a:pt x="447" y="680"/>
                      <a:pt x="455" y="680"/>
                      <a:pt x="463" y="680"/>
                    </a:cubicBezTo>
                    <a:cubicBezTo>
                      <a:pt x="646" y="680"/>
                      <a:pt x="789" y="517"/>
                      <a:pt x="789" y="334"/>
                    </a:cubicBezTo>
                    <a:cubicBezTo>
                      <a:pt x="775" y="131"/>
                      <a:pt x="610"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3" name="Google Shape;3003;p9"/>
              <p:cNvSpPr/>
              <p:nvPr/>
            </p:nvSpPr>
            <p:spPr>
              <a:xfrm flipH="1" rot="10800000">
                <a:off x="6337539" y="4269040"/>
                <a:ext cx="4506" cy="4506"/>
              </a:xfrm>
              <a:custGeom>
                <a:rect b="b" l="l" r="r" t="t"/>
                <a:pathLst>
                  <a:path extrusionOk="0" h="123" w="123">
                    <a:moveTo>
                      <a:pt x="61" y="0"/>
                    </a:moveTo>
                    <a:cubicBezTo>
                      <a:pt x="20" y="0"/>
                      <a:pt x="0" y="21"/>
                      <a:pt x="0" y="62"/>
                    </a:cubicBezTo>
                    <a:cubicBezTo>
                      <a:pt x="0" y="102"/>
                      <a:pt x="20" y="123"/>
                      <a:pt x="61" y="123"/>
                    </a:cubicBezTo>
                    <a:cubicBezTo>
                      <a:pt x="102" y="123"/>
                      <a:pt x="122" y="102"/>
                      <a:pt x="122" y="62"/>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9"/>
              <p:cNvSpPr/>
              <p:nvPr/>
            </p:nvSpPr>
            <p:spPr>
              <a:xfrm flipH="1" rot="10800000">
                <a:off x="8358830" y="4253359"/>
                <a:ext cx="25170" cy="21689"/>
              </a:xfrm>
              <a:custGeom>
                <a:rect b="b" l="l" r="r" t="t"/>
                <a:pathLst>
                  <a:path extrusionOk="0" h="592" w="687">
                    <a:moveTo>
                      <a:pt x="386" y="1"/>
                    </a:moveTo>
                    <a:cubicBezTo>
                      <a:pt x="311" y="1"/>
                      <a:pt x="235" y="32"/>
                      <a:pt x="178" y="103"/>
                    </a:cubicBezTo>
                    <a:cubicBezTo>
                      <a:pt x="1" y="280"/>
                      <a:pt x="129" y="592"/>
                      <a:pt x="379" y="592"/>
                    </a:cubicBezTo>
                    <a:cubicBezTo>
                      <a:pt x="386" y="592"/>
                      <a:pt x="394" y="591"/>
                      <a:pt x="402" y="591"/>
                    </a:cubicBezTo>
                    <a:cubicBezTo>
                      <a:pt x="565" y="591"/>
                      <a:pt x="687" y="448"/>
                      <a:pt x="687" y="286"/>
                    </a:cubicBezTo>
                    <a:cubicBezTo>
                      <a:pt x="674"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p9"/>
              <p:cNvSpPr/>
              <p:nvPr/>
            </p:nvSpPr>
            <p:spPr>
              <a:xfrm flipH="1" rot="10800000">
                <a:off x="6145925" y="4272777"/>
                <a:ext cx="3004" cy="3004"/>
              </a:xfrm>
              <a:custGeom>
                <a:rect b="b" l="l" r="r" t="t"/>
                <a:pathLst>
                  <a:path extrusionOk="0" h="82" w="82">
                    <a:moveTo>
                      <a:pt x="41" y="0"/>
                    </a:moveTo>
                    <a:cubicBezTo>
                      <a:pt x="21" y="0"/>
                      <a:pt x="0" y="21"/>
                      <a:pt x="21" y="41"/>
                    </a:cubicBezTo>
                    <a:cubicBezTo>
                      <a:pt x="0" y="61"/>
                      <a:pt x="21" y="82"/>
                      <a:pt x="41" y="82"/>
                    </a:cubicBezTo>
                    <a:cubicBezTo>
                      <a:pt x="62" y="61"/>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p9"/>
              <p:cNvSpPr/>
              <p:nvPr/>
            </p:nvSpPr>
            <p:spPr>
              <a:xfrm flipH="1" rot="10800000">
                <a:off x="8549491" y="4252626"/>
                <a:ext cx="28357" cy="24217"/>
              </a:xfrm>
              <a:custGeom>
                <a:rect b="b" l="l" r="r" t="t"/>
                <a:pathLst>
                  <a:path extrusionOk="0" h="661" w="774">
                    <a:moveTo>
                      <a:pt x="428" y="1"/>
                    </a:moveTo>
                    <a:cubicBezTo>
                      <a:pt x="341" y="1"/>
                      <a:pt x="253" y="34"/>
                      <a:pt x="184" y="111"/>
                    </a:cubicBezTo>
                    <a:cubicBezTo>
                      <a:pt x="0" y="314"/>
                      <a:pt x="163" y="660"/>
                      <a:pt x="448" y="660"/>
                    </a:cubicBezTo>
                    <a:cubicBezTo>
                      <a:pt x="631" y="640"/>
                      <a:pt x="774" y="497"/>
                      <a:pt x="753" y="314"/>
                    </a:cubicBezTo>
                    <a:cubicBezTo>
                      <a:pt x="753" y="127"/>
                      <a:pt x="5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9"/>
              <p:cNvSpPr/>
              <p:nvPr/>
            </p:nvSpPr>
            <p:spPr>
              <a:xfrm flipH="1" rot="10800000">
                <a:off x="8454234" y="4254824"/>
                <a:ext cx="26709" cy="23155"/>
              </a:xfrm>
              <a:custGeom>
                <a:rect b="b" l="l" r="r" t="t"/>
                <a:pathLst>
                  <a:path extrusionOk="0" h="632" w="729">
                    <a:moveTo>
                      <a:pt x="404" y="0"/>
                    </a:moveTo>
                    <a:cubicBezTo>
                      <a:pt x="323" y="0"/>
                      <a:pt x="241" y="32"/>
                      <a:pt x="179" y="101"/>
                    </a:cubicBezTo>
                    <a:cubicBezTo>
                      <a:pt x="1" y="299"/>
                      <a:pt x="130" y="631"/>
                      <a:pt x="399" y="631"/>
                    </a:cubicBezTo>
                    <a:cubicBezTo>
                      <a:pt x="407" y="631"/>
                      <a:pt x="415" y="631"/>
                      <a:pt x="423" y="630"/>
                    </a:cubicBezTo>
                    <a:cubicBezTo>
                      <a:pt x="586" y="610"/>
                      <a:pt x="728" y="467"/>
                      <a:pt x="728" y="305"/>
                    </a:cubicBezTo>
                    <a:cubicBezTo>
                      <a:pt x="715" y="117"/>
                      <a:pt x="560"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9"/>
              <p:cNvSpPr/>
              <p:nvPr/>
            </p:nvSpPr>
            <p:spPr>
              <a:xfrm flipH="1" rot="10800000">
                <a:off x="6432943" y="4273510"/>
                <a:ext cx="6009" cy="5239"/>
              </a:xfrm>
              <a:custGeom>
                <a:rect b="b" l="l" r="r" t="t"/>
                <a:pathLst>
                  <a:path extrusionOk="0" h="143" w="164">
                    <a:moveTo>
                      <a:pt x="82" y="0"/>
                    </a:moveTo>
                    <a:cubicBezTo>
                      <a:pt x="41" y="0"/>
                      <a:pt x="1" y="41"/>
                      <a:pt x="1" y="81"/>
                    </a:cubicBezTo>
                    <a:cubicBezTo>
                      <a:pt x="1" y="122"/>
                      <a:pt x="41" y="142"/>
                      <a:pt x="82" y="142"/>
                    </a:cubicBezTo>
                    <a:cubicBezTo>
                      <a:pt x="123" y="142"/>
                      <a:pt x="164" y="102"/>
                      <a:pt x="164" y="61"/>
                    </a:cubicBezTo>
                    <a:cubicBezTo>
                      <a:pt x="143" y="20"/>
                      <a:pt x="12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p9"/>
              <p:cNvSpPr/>
              <p:nvPr/>
            </p:nvSpPr>
            <p:spPr>
              <a:xfrm flipH="1" rot="10800000">
                <a:off x="9555960" y="4238044"/>
                <a:ext cx="50523" cy="42976"/>
              </a:xfrm>
              <a:custGeom>
                <a:rect b="b" l="l" r="r" t="t"/>
                <a:pathLst>
                  <a:path extrusionOk="0" h="1173" w="1379">
                    <a:moveTo>
                      <a:pt x="595" y="0"/>
                    </a:moveTo>
                    <a:cubicBezTo>
                      <a:pt x="587" y="0"/>
                      <a:pt x="578" y="1"/>
                      <a:pt x="570" y="1"/>
                    </a:cubicBezTo>
                    <a:cubicBezTo>
                      <a:pt x="265" y="21"/>
                      <a:pt x="0" y="286"/>
                      <a:pt x="20" y="611"/>
                    </a:cubicBezTo>
                    <a:cubicBezTo>
                      <a:pt x="34" y="957"/>
                      <a:pt x="316" y="1172"/>
                      <a:pt x="607" y="1172"/>
                    </a:cubicBezTo>
                    <a:cubicBezTo>
                      <a:pt x="761" y="1172"/>
                      <a:pt x="918" y="1112"/>
                      <a:pt x="1038" y="978"/>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p9"/>
              <p:cNvSpPr/>
              <p:nvPr/>
            </p:nvSpPr>
            <p:spPr>
              <a:xfrm flipH="1" rot="10800000">
                <a:off x="7779371" y="4264570"/>
                <a:ext cx="19418" cy="16817"/>
              </a:xfrm>
              <a:custGeom>
                <a:rect b="b" l="l" r="r" t="t"/>
                <a:pathLst>
                  <a:path extrusionOk="0" h="459" w="530">
                    <a:moveTo>
                      <a:pt x="298" y="0"/>
                    </a:moveTo>
                    <a:cubicBezTo>
                      <a:pt x="235" y="0"/>
                      <a:pt x="172" y="23"/>
                      <a:pt x="122" y="72"/>
                    </a:cubicBezTo>
                    <a:cubicBezTo>
                      <a:pt x="0" y="214"/>
                      <a:pt x="102" y="459"/>
                      <a:pt x="306" y="459"/>
                    </a:cubicBezTo>
                    <a:cubicBezTo>
                      <a:pt x="428" y="438"/>
                      <a:pt x="529" y="337"/>
                      <a:pt x="529" y="214"/>
                    </a:cubicBezTo>
                    <a:cubicBezTo>
                      <a:pt x="529" y="81"/>
                      <a:pt x="416"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p9"/>
              <p:cNvSpPr/>
              <p:nvPr/>
            </p:nvSpPr>
            <p:spPr>
              <a:xfrm flipH="1" rot="10800000">
                <a:off x="6050484" y="4281716"/>
                <a:ext cx="1539" cy="1539"/>
              </a:xfrm>
              <a:custGeom>
                <a:rect b="b" l="l" r="r" t="t"/>
                <a:pathLst>
                  <a:path extrusionOk="0" h="42" w="42">
                    <a:moveTo>
                      <a:pt x="21" y="1"/>
                    </a:moveTo>
                    <a:cubicBezTo>
                      <a:pt x="21" y="1"/>
                      <a:pt x="1" y="1"/>
                      <a:pt x="21" y="21"/>
                    </a:cubicBezTo>
                    <a:cubicBezTo>
                      <a:pt x="1" y="21"/>
                      <a:pt x="21" y="42"/>
                      <a:pt x="42" y="42"/>
                    </a:cubicBezTo>
                    <a:cubicBezTo>
                      <a:pt x="42" y="42"/>
                      <a:pt x="42" y="21"/>
                      <a:pt x="42" y="21"/>
                    </a:cubicBezTo>
                    <a:cubicBezTo>
                      <a:pt x="42" y="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2" name="Google Shape;3012;p9"/>
              <p:cNvSpPr/>
              <p:nvPr/>
            </p:nvSpPr>
            <p:spPr>
              <a:xfrm flipH="1" rot="10800000">
                <a:off x="9088722" y="4253359"/>
                <a:ext cx="37847" cy="32131"/>
              </a:xfrm>
              <a:custGeom>
                <a:rect b="b" l="l" r="r" t="t"/>
                <a:pathLst>
                  <a:path extrusionOk="0" h="877" w="1033">
                    <a:moveTo>
                      <a:pt x="564" y="1"/>
                    </a:moveTo>
                    <a:cubicBezTo>
                      <a:pt x="1" y="21"/>
                      <a:pt x="34" y="876"/>
                      <a:pt x="585" y="876"/>
                    </a:cubicBezTo>
                    <a:cubicBezTo>
                      <a:pt x="592" y="876"/>
                      <a:pt x="598" y="876"/>
                      <a:pt x="605" y="876"/>
                    </a:cubicBezTo>
                    <a:cubicBezTo>
                      <a:pt x="849" y="856"/>
                      <a:pt x="1032" y="652"/>
                      <a:pt x="1032" y="428"/>
                    </a:cubicBezTo>
                    <a:cubicBezTo>
                      <a:pt x="1012" y="184"/>
                      <a:pt x="808"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3" name="Google Shape;3013;p9"/>
              <p:cNvSpPr/>
              <p:nvPr/>
            </p:nvSpPr>
            <p:spPr>
              <a:xfrm flipH="1" rot="10800000">
                <a:off x="7393945" y="4271897"/>
                <a:ext cx="16194" cy="13702"/>
              </a:xfrm>
              <a:custGeom>
                <a:rect b="b" l="l" r="r" t="t"/>
                <a:pathLst>
                  <a:path extrusionOk="0" h="374" w="442">
                    <a:moveTo>
                      <a:pt x="275" y="1"/>
                    </a:moveTo>
                    <a:cubicBezTo>
                      <a:pt x="265" y="1"/>
                      <a:pt x="255" y="2"/>
                      <a:pt x="244" y="4"/>
                    </a:cubicBezTo>
                    <a:cubicBezTo>
                      <a:pt x="61" y="4"/>
                      <a:pt x="0" y="207"/>
                      <a:pt x="122" y="329"/>
                    </a:cubicBezTo>
                    <a:cubicBezTo>
                      <a:pt x="158" y="360"/>
                      <a:pt x="202" y="374"/>
                      <a:pt x="245" y="374"/>
                    </a:cubicBezTo>
                    <a:cubicBezTo>
                      <a:pt x="345" y="374"/>
                      <a:pt x="442" y="295"/>
                      <a:pt x="427" y="167"/>
                    </a:cubicBezTo>
                    <a:cubicBezTo>
                      <a:pt x="427"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9"/>
              <p:cNvSpPr/>
              <p:nvPr/>
            </p:nvSpPr>
            <p:spPr>
              <a:xfrm flipH="1" rot="10800000">
                <a:off x="7009251" y="4276477"/>
                <a:ext cx="11944" cy="10478"/>
              </a:xfrm>
              <a:custGeom>
                <a:rect b="b" l="l" r="r" t="t"/>
                <a:pathLst>
                  <a:path extrusionOk="0" h="286" w="326">
                    <a:moveTo>
                      <a:pt x="183" y="0"/>
                    </a:moveTo>
                    <a:cubicBezTo>
                      <a:pt x="0" y="0"/>
                      <a:pt x="0" y="285"/>
                      <a:pt x="183" y="285"/>
                    </a:cubicBezTo>
                    <a:cubicBezTo>
                      <a:pt x="265" y="285"/>
                      <a:pt x="326" y="224"/>
                      <a:pt x="326" y="143"/>
                    </a:cubicBezTo>
                    <a:cubicBezTo>
                      <a:pt x="326" y="6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9"/>
              <p:cNvSpPr/>
              <p:nvPr/>
            </p:nvSpPr>
            <p:spPr>
              <a:xfrm flipH="1" rot="10800000">
                <a:off x="6527358" y="4283255"/>
                <a:ext cx="7767" cy="4653"/>
              </a:xfrm>
              <a:custGeom>
                <a:rect b="b" l="l" r="r" t="t"/>
                <a:pathLst>
                  <a:path extrusionOk="0" h="127" w="212">
                    <a:moveTo>
                      <a:pt x="131" y="1"/>
                    </a:moveTo>
                    <a:cubicBezTo>
                      <a:pt x="124" y="1"/>
                      <a:pt x="117" y="2"/>
                      <a:pt x="110" y="6"/>
                    </a:cubicBezTo>
                    <a:cubicBezTo>
                      <a:pt x="0" y="6"/>
                      <a:pt x="119" y="126"/>
                      <a:pt x="180" y="126"/>
                    </a:cubicBezTo>
                    <a:cubicBezTo>
                      <a:pt x="198" y="126"/>
                      <a:pt x="211" y="115"/>
                      <a:pt x="211" y="87"/>
                    </a:cubicBezTo>
                    <a:cubicBezTo>
                      <a:pt x="195" y="37"/>
                      <a:pt x="164"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9"/>
              <p:cNvSpPr/>
              <p:nvPr/>
            </p:nvSpPr>
            <p:spPr>
              <a:xfrm flipH="1" rot="10800000">
                <a:off x="8917039" y="4258598"/>
                <a:ext cx="34329" cy="29457"/>
              </a:xfrm>
              <a:custGeom>
                <a:rect b="b" l="l" r="r" t="t"/>
                <a:pathLst>
                  <a:path extrusionOk="0" h="804" w="937">
                    <a:moveTo>
                      <a:pt x="527" y="1"/>
                    </a:moveTo>
                    <a:cubicBezTo>
                      <a:pt x="424" y="1"/>
                      <a:pt x="321" y="41"/>
                      <a:pt x="244" y="132"/>
                    </a:cubicBezTo>
                    <a:cubicBezTo>
                      <a:pt x="0" y="396"/>
                      <a:pt x="204" y="803"/>
                      <a:pt x="550" y="803"/>
                    </a:cubicBezTo>
                    <a:cubicBezTo>
                      <a:pt x="774" y="783"/>
                      <a:pt x="936" y="600"/>
                      <a:pt x="916" y="376"/>
                    </a:cubicBezTo>
                    <a:cubicBezTo>
                      <a:pt x="916" y="149"/>
                      <a:pt x="723" y="1"/>
                      <a:pt x="5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p9"/>
              <p:cNvSpPr/>
              <p:nvPr/>
            </p:nvSpPr>
            <p:spPr>
              <a:xfrm flipH="1" rot="10800000">
                <a:off x="9379734" y="4152129"/>
                <a:ext cx="95587" cy="140248"/>
              </a:xfrm>
              <a:custGeom>
                <a:rect b="b" l="l" r="r" t="t"/>
                <a:pathLst>
                  <a:path extrusionOk="0" h="3828" w="2609">
                    <a:moveTo>
                      <a:pt x="765" y="1"/>
                    </a:moveTo>
                    <a:cubicBezTo>
                      <a:pt x="712" y="1"/>
                      <a:pt x="656" y="9"/>
                      <a:pt x="598" y="26"/>
                    </a:cubicBezTo>
                    <a:cubicBezTo>
                      <a:pt x="1" y="205"/>
                      <a:pt x="124" y="1086"/>
                      <a:pt x="739" y="1086"/>
                    </a:cubicBezTo>
                    <a:cubicBezTo>
                      <a:pt x="753" y="1086"/>
                      <a:pt x="767" y="1085"/>
                      <a:pt x="781" y="1084"/>
                    </a:cubicBezTo>
                    <a:cubicBezTo>
                      <a:pt x="822" y="1084"/>
                      <a:pt x="862" y="1064"/>
                      <a:pt x="903" y="1064"/>
                    </a:cubicBezTo>
                    <a:cubicBezTo>
                      <a:pt x="740" y="1145"/>
                      <a:pt x="618" y="1349"/>
                      <a:pt x="639" y="1552"/>
                    </a:cubicBezTo>
                    <a:cubicBezTo>
                      <a:pt x="639" y="1837"/>
                      <a:pt x="903" y="2061"/>
                      <a:pt x="1188" y="2061"/>
                    </a:cubicBezTo>
                    <a:lnTo>
                      <a:pt x="1269" y="2061"/>
                    </a:lnTo>
                    <a:cubicBezTo>
                      <a:pt x="900" y="2352"/>
                      <a:pt x="1124" y="2940"/>
                      <a:pt x="1570" y="2940"/>
                    </a:cubicBezTo>
                    <a:cubicBezTo>
                      <a:pt x="1592" y="2940"/>
                      <a:pt x="1613" y="2939"/>
                      <a:pt x="1636" y="2936"/>
                    </a:cubicBezTo>
                    <a:cubicBezTo>
                      <a:pt x="1656" y="2946"/>
                      <a:pt x="1671" y="2951"/>
                      <a:pt x="1684" y="2951"/>
                    </a:cubicBezTo>
                    <a:cubicBezTo>
                      <a:pt x="1697" y="2951"/>
                      <a:pt x="1707" y="2946"/>
                      <a:pt x="1717" y="2936"/>
                    </a:cubicBezTo>
                    <a:lnTo>
                      <a:pt x="1717" y="2936"/>
                    </a:lnTo>
                    <a:cubicBezTo>
                      <a:pt x="1453" y="3201"/>
                      <a:pt x="1534" y="3648"/>
                      <a:pt x="1880" y="3791"/>
                    </a:cubicBezTo>
                    <a:cubicBezTo>
                      <a:pt x="1946" y="3816"/>
                      <a:pt x="2011" y="3828"/>
                      <a:pt x="2075" y="3828"/>
                    </a:cubicBezTo>
                    <a:cubicBezTo>
                      <a:pt x="2365" y="3828"/>
                      <a:pt x="2609" y="3582"/>
                      <a:pt x="2592" y="3282"/>
                    </a:cubicBezTo>
                    <a:cubicBezTo>
                      <a:pt x="2572" y="2997"/>
                      <a:pt x="2327" y="2794"/>
                      <a:pt x="2063" y="2794"/>
                    </a:cubicBezTo>
                    <a:lnTo>
                      <a:pt x="1961" y="2794"/>
                    </a:lnTo>
                    <a:cubicBezTo>
                      <a:pt x="2083" y="2692"/>
                      <a:pt x="2144" y="2549"/>
                      <a:pt x="2124" y="2407"/>
                    </a:cubicBezTo>
                    <a:cubicBezTo>
                      <a:pt x="2124" y="2134"/>
                      <a:pt x="1900" y="1917"/>
                      <a:pt x="1631" y="1917"/>
                    </a:cubicBezTo>
                    <a:cubicBezTo>
                      <a:pt x="1619" y="1917"/>
                      <a:pt x="1607" y="1918"/>
                      <a:pt x="1595" y="1919"/>
                    </a:cubicBezTo>
                    <a:lnTo>
                      <a:pt x="1514" y="1919"/>
                    </a:lnTo>
                    <a:cubicBezTo>
                      <a:pt x="1636" y="1796"/>
                      <a:pt x="1697" y="1654"/>
                      <a:pt x="1697" y="1491"/>
                    </a:cubicBezTo>
                    <a:cubicBezTo>
                      <a:pt x="1676" y="1206"/>
                      <a:pt x="1432" y="982"/>
                      <a:pt x="1147" y="982"/>
                    </a:cubicBezTo>
                    <a:cubicBezTo>
                      <a:pt x="1107" y="982"/>
                      <a:pt x="1046" y="1003"/>
                      <a:pt x="1005" y="1003"/>
                    </a:cubicBezTo>
                    <a:cubicBezTo>
                      <a:pt x="1520" y="727"/>
                      <a:pt x="1270"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p9"/>
              <p:cNvSpPr/>
              <p:nvPr/>
            </p:nvSpPr>
            <p:spPr>
              <a:xfrm flipH="1" rot="10800000">
                <a:off x="5955813" y="4295126"/>
                <a:ext cx="37" cy="37"/>
              </a:xfrm>
              <a:custGeom>
                <a:rect b="b" l="l" r="r" t="t"/>
                <a:pathLst>
                  <a:path extrusionOk="0" h="1" w="1">
                    <a:moveTo>
                      <a:pt x="1" y="0"/>
                    </a:moveTo>
                    <a:lnTo>
                      <a:pt x="1" y="0"/>
                    </a:lnTo>
                    <a:cubicBezTo>
                      <a:pt x="1" y="0"/>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9"/>
              <p:cNvSpPr/>
              <p:nvPr/>
            </p:nvSpPr>
            <p:spPr>
              <a:xfrm flipH="1" rot="10800000">
                <a:off x="9164745" y="4261566"/>
                <a:ext cx="39349" cy="33926"/>
              </a:xfrm>
              <a:custGeom>
                <a:rect b="b" l="l" r="r" t="t"/>
                <a:pathLst>
                  <a:path extrusionOk="0" h="926" w="1074">
                    <a:moveTo>
                      <a:pt x="602" y="0"/>
                    </a:moveTo>
                    <a:cubicBezTo>
                      <a:pt x="480" y="0"/>
                      <a:pt x="357" y="48"/>
                      <a:pt x="260" y="152"/>
                    </a:cubicBezTo>
                    <a:cubicBezTo>
                      <a:pt x="0" y="451"/>
                      <a:pt x="210" y="926"/>
                      <a:pt x="601" y="926"/>
                    </a:cubicBezTo>
                    <a:cubicBezTo>
                      <a:pt x="609" y="926"/>
                      <a:pt x="618" y="925"/>
                      <a:pt x="626" y="925"/>
                    </a:cubicBezTo>
                    <a:cubicBezTo>
                      <a:pt x="890" y="925"/>
                      <a:pt x="1073" y="701"/>
                      <a:pt x="1073" y="457"/>
                    </a:cubicBezTo>
                    <a:cubicBezTo>
                      <a:pt x="1060" y="176"/>
                      <a:pt x="835" y="0"/>
                      <a:pt x="6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9"/>
              <p:cNvSpPr/>
              <p:nvPr/>
            </p:nvSpPr>
            <p:spPr>
              <a:xfrm flipH="1" rot="10800000">
                <a:off x="9243809" y="4260833"/>
                <a:ext cx="42280" cy="36015"/>
              </a:xfrm>
              <a:custGeom>
                <a:rect b="b" l="l" r="r" t="t"/>
                <a:pathLst>
                  <a:path extrusionOk="0" h="983" w="1154">
                    <a:moveTo>
                      <a:pt x="498" y="1"/>
                    </a:moveTo>
                    <a:cubicBezTo>
                      <a:pt x="241" y="1"/>
                      <a:pt x="0" y="204"/>
                      <a:pt x="14" y="514"/>
                    </a:cubicBezTo>
                    <a:cubicBezTo>
                      <a:pt x="14" y="779"/>
                      <a:pt x="238" y="982"/>
                      <a:pt x="523" y="982"/>
                    </a:cubicBezTo>
                    <a:cubicBezTo>
                      <a:pt x="950" y="962"/>
                      <a:pt x="1154" y="433"/>
                      <a:pt x="828" y="128"/>
                    </a:cubicBezTo>
                    <a:cubicBezTo>
                      <a:pt x="729" y="41"/>
                      <a:pt x="612" y="1"/>
                      <a:pt x="4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9"/>
              <p:cNvSpPr/>
              <p:nvPr/>
            </p:nvSpPr>
            <p:spPr>
              <a:xfrm flipH="1" rot="10800000">
                <a:off x="7871808" y="4280617"/>
                <a:ext cx="22935" cy="19015"/>
              </a:xfrm>
              <a:custGeom>
                <a:rect b="b" l="l" r="r" t="t"/>
                <a:pathLst>
                  <a:path extrusionOk="0" h="519" w="626">
                    <a:moveTo>
                      <a:pt x="346" y="0"/>
                    </a:moveTo>
                    <a:cubicBezTo>
                      <a:pt x="123" y="0"/>
                      <a:pt x="1" y="285"/>
                      <a:pt x="184" y="448"/>
                    </a:cubicBezTo>
                    <a:cubicBezTo>
                      <a:pt x="232" y="497"/>
                      <a:pt x="292" y="518"/>
                      <a:pt x="351" y="518"/>
                    </a:cubicBezTo>
                    <a:cubicBezTo>
                      <a:pt x="490" y="518"/>
                      <a:pt x="625" y="401"/>
                      <a:pt x="611" y="244"/>
                    </a:cubicBezTo>
                    <a:cubicBezTo>
                      <a:pt x="591"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p9"/>
              <p:cNvSpPr/>
              <p:nvPr/>
            </p:nvSpPr>
            <p:spPr>
              <a:xfrm flipH="1" rot="10800000">
                <a:off x="6622286" y="4295345"/>
                <a:ext cx="8463" cy="5789"/>
              </a:xfrm>
              <a:custGeom>
                <a:rect b="b" l="l" r="r" t="t"/>
                <a:pathLst>
                  <a:path extrusionOk="0" h="158" w="231">
                    <a:moveTo>
                      <a:pt x="123" y="1"/>
                    </a:moveTo>
                    <a:cubicBezTo>
                      <a:pt x="1" y="16"/>
                      <a:pt x="132" y="158"/>
                      <a:pt x="196" y="158"/>
                    </a:cubicBezTo>
                    <a:cubicBezTo>
                      <a:pt x="216" y="158"/>
                      <a:pt x="230" y="143"/>
                      <a:pt x="225" y="102"/>
                    </a:cubicBezTo>
                    <a:cubicBezTo>
                      <a:pt x="225" y="41"/>
                      <a:pt x="184"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3" name="Google Shape;3023;p9"/>
              <p:cNvSpPr/>
              <p:nvPr/>
            </p:nvSpPr>
            <p:spPr>
              <a:xfrm flipH="1" rot="10800000">
                <a:off x="9463194" y="4262298"/>
                <a:ext cx="49534" cy="42170"/>
              </a:xfrm>
              <a:custGeom>
                <a:rect b="b" l="l" r="r" t="t"/>
                <a:pathLst>
                  <a:path extrusionOk="0" h="1151" w="1352">
                    <a:moveTo>
                      <a:pt x="595" y="1"/>
                    </a:moveTo>
                    <a:cubicBezTo>
                      <a:pt x="288" y="1"/>
                      <a:pt x="1" y="246"/>
                      <a:pt x="29" y="600"/>
                    </a:cubicBezTo>
                    <a:cubicBezTo>
                      <a:pt x="29" y="913"/>
                      <a:pt x="273" y="1151"/>
                      <a:pt x="581" y="1151"/>
                    </a:cubicBezTo>
                    <a:cubicBezTo>
                      <a:pt x="594" y="1151"/>
                      <a:pt x="607" y="1150"/>
                      <a:pt x="619" y="1150"/>
                    </a:cubicBezTo>
                    <a:cubicBezTo>
                      <a:pt x="1128" y="1129"/>
                      <a:pt x="1352" y="499"/>
                      <a:pt x="986" y="153"/>
                    </a:cubicBezTo>
                    <a:cubicBezTo>
                      <a:pt x="868" y="47"/>
                      <a:pt x="730"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4" name="Google Shape;3024;p9"/>
              <p:cNvSpPr/>
              <p:nvPr/>
            </p:nvSpPr>
            <p:spPr>
              <a:xfrm flipH="1" rot="10800000">
                <a:off x="8823320" y="4277943"/>
                <a:ext cx="33377" cy="27991"/>
              </a:xfrm>
              <a:custGeom>
                <a:rect b="b" l="l" r="r" t="t"/>
                <a:pathLst>
                  <a:path extrusionOk="0" h="764" w="911">
                    <a:moveTo>
                      <a:pt x="511" y="0"/>
                    </a:moveTo>
                    <a:cubicBezTo>
                      <a:pt x="414" y="0"/>
                      <a:pt x="315" y="41"/>
                      <a:pt x="239" y="132"/>
                    </a:cubicBezTo>
                    <a:cubicBezTo>
                      <a:pt x="0" y="370"/>
                      <a:pt x="188" y="763"/>
                      <a:pt x="500" y="763"/>
                    </a:cubicBezTo>
                    <a:cubicBezTo>
                      <a:pt x="508" y="763"/>
                      <a:pt x="516" y="763"/>
                      <a:pt x="523" y="762"/>
                    </a:cubicBezTo>
                    <a:cubicBezTo>
                      <a:pt x="747" y="762"/>
                      <a:pt x="910" y="579"/>
                      <a:pt x="890" y="376"/>
                    </a:cubicBezTo>
                    <a:cubicBezTo>
                      <a:pt x="876" y="149"/>
                      <a:pt x="696" y="0"/>
                      <a:pt x="5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5" name="Google Shape;3025;p9"/>
              <p:cNvSpPr/>
              <p:nvPr/>
            </p:nvSpPr>
            <p:spPr>
              <a:xfrm flipH="1" rot="10800000">
                <a:off x="7487297" y="4293587"/>
                <a:ext cx="17000" cy="14692"/>
              </a:xfrm>
              <a:custGeom>
                <a:rect b="b" l="l" r="r" t="t"/>
                <a:pathLst>
                  <a:path extrusionOk="0" h="401" w="464">
                    <a:moveTo>
                      <a:pt x="251" y="1"/>
                    </a:moveTo>
                    <a:cubicBezTo>
                      <a:pt x="196" y="1"/>
                      <a:pt x="140" y="23"/>
                      <a:pt x="97" y="73"/>
                    </a:cubicBezTo>
                    <a:cubicBezTo>
                      <a:pt x="0" y="190"/>
                      <a:pt x="70" y="400"/>
                      <a:pt x="237" y="400"/>
                    </a:cubicBezTo>
                    <a:cubicBezTo>
                      <a:pt x="245" y="400"/>
                      <a:pt x="252" y="400"/>
                      <a:pt x="260" y="399"/>
                    </a:cubicBezTo>
                    <a:cubicBezTo>
                      <a:pt x="382" y="399"/>
                      <a:pt x="464" y="297"/>
                      <a:pt x="464" y="196"/>
                    </a:cubicBezTo>
                    <a:cubicBezTo>
                      <a:pt x="450" y="77"/>
                      <a:pt x="352"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6" name="Google Shape;3026;p9"/>
              <p:cNvSpPr/>
              <p:nvPr/>
            </p:nvSpPr>
            <p:spPr>
              <a:xfrm flipH="1" rot="10800000">
                <a:off x="7103080" y="4300365"/>
                <a:ext cx="12970" cy="8207"/>
              </a:xfrm>
              <a:custGeom>
                <a:rect b="b" l="l" r="r" t="t"/>
                <a:pathLst>
                  <a:path extrusionOk="0" h="224" w="354">
                    <a:moveTo>
                      <a:pt x="186" y="0"/>
                    </a:moveTo>
                    <a:cubicBezTo>
                      <a:pt x="1" y="0"/>
                      <a:pt x="203" y="223"/>
                      <a:pt x="302" y="223"/>
                    </a:cubicBezTo>
                    <a:cubicBezTo>
                      <a:pt x="333" y="223"/>
                      <a:pt x="354" y="201"/>
                      <a:pt x="349" y="143"/>
                    </a:cubicBezTo>
                    <a:cubicBezTo>
                      <a:pt x="349" y="61"/>
                      <a:pt x="268"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7" name="Google Shape;3027;p9"/>
              <p:cNvSpPr/>
              <p:nvPr/>
            </p:nvSpPr>
            <p:spPr>
              <a:xfrm flipH="1" rot="10800000">
                <a:off x="8997018" y="4280947"/>
                <a:ext cx="36344" cy="30922"/>
              </a:xfrm>
              <a:custGeom>
                <a:rect b="b" l="l" r="r" t="t"/>
                <a:pathLst>
                  <a:path extrusionOk="0" h="844" w="992">
                    <a:moveTo>
                      <a:pt x="559" y="0"/>
                    </a:moveTo>
                    <a:cubicBezTo>
                      <a:pt x="451" y="0"/>
                      <a:pt x="342" y="41"/>
                      <a:pt x="259" y="131"/>
                    </a:cubicBezTo>
                    <a:cubicBezTo>
                      <a:pt x="0" y="409"/>
                      <a:pt x="209" y="844"/>
                      <a:pt x="561" y="844"/>
                    </a:cubicBezTo>
                    <a:cubicBezTo>
                      <a:pt x="569" y="844"/>
                      <a:pt x="577" y="843"/>
                      <a:pt x="585" y="843"/>
                    </a:cubicBezTo>
                    <a:cubicBezTo>
                      <a:pt x="829" y="823"/>
                      <a:pt x="992" y="640"/>
                      <a:pt x="992" y="395"/>
                    </a:cubicBezTo>
                    <a:cubicBezTo>
                      <a:pt x="978" y="153"/>
                      <a:pt x="770"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p9"/>
              <p:cNvSpPr/>
              <p:nvPr/>
            </p:nvSpPr>
            <p:spPr>
              <a:xfrm flipH="1" rot="10800000">
                <a:off x="7970949" y="4296628"/>
                <a:ext cx="18685" cy="18685"/>
              </a:xfrm>
              <a:custGeom>
                <a:rect b="b" l="l" r="r" t="t"/>
                <a:pathLst>
                  <a:path extrusionOk="0" h="510" w="510">
                    <a:moveTo>
                      <a:pt x="245" y="1"/>
                    </a:moveTo>
                    <a:cubicBezTo>
                      <a:pt x="103" y="1"/>
                      <a:pt x="1" y="123"/>
                      <a:pt x="1" y="265"/>
                    </a:cubicBezTo>
                    <a:cubicBezTo>
                      <a:pt x="1" y="408"/>
                      <a:pt x="123" y="510"/>
                      <a:pt x="265" y="510"/>
                    </a:cubicBezTo>
                    <a:cubicBezTo>
                      <a:pt x="408" y="510"/>
                      <a:pt x="510" y="388"/>
                      <a:pt x="510" y="265"/>
                    </a:cubicBezTo>
                    <a:cubicBezTo>
                      <a:pt x="510" y="123"/>
                      <a:pt x="38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9" name="Google Shape;3029;p9"/>
              <p:cNvSpPr/>
              <p:nvPr/>
            </p:nvSpPr>
            <p:spPr>
              <a:xfrm flipH="1" rot="10800000">
                <a:off x="6717726" y="4307802"/>
                <a:ext cx="8243" cy="8976"/>
              </a:xfrm>
              <a:custGeom>
                <a:rect b="b" l="l" r="r" t="t"/>
                <a:pathLst>
                  <a:path extrusionOk="0" h="245" w="225">
                    <a:moveTo>
                      <a:pt x="103" y="0"/>
                    </a:moveTo>
                    <a:cubicBezTo>
                      <a:pt x="42" y="0"/>
                      <a:pt x="1" y="61"/>
                      <a:pt x="1" y="122"/>
                    </a:cubicBezTo>
                    <a:cubicBezTo>
                      <a:pt x="1" y="183"/>
                      <a:pt x="62" y="244"/>
                      <a:pt x="123" y="244"/>
                    </a:cubicBezTo>
                    <a:cubicBezTo>
                      <a:pt x="184" y="224"/>
                      <a:pt x="225" y="183"/>
                      <a:pt x="225" y="122"/>
                    </a:cubicBezTo>
                    <a:cubicBezTo>
                      <a:pt x="225" y="41"/>
                      <a:pt x="164"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p9"/>
              <p:cNvSpPr/>
              <p:nvPr/>
            </p:nvSpPr>
            <p:spPr>
              <a:xfrm flipH="1" rot="10800000">
                <a:off x="8729162" y="4293330"/>
                <a:ext cx="31875" cy="27185"/>
              </a:xfrm>
              <a:custGeom>
                <a:rect b="b" l="l" r="r" t="t"/>
                <a:pathLst>
                  <a:path extrusionOk="0" h="742" w="870">
                    <a:moveTo>
                      <a:pt x="468" y="1"/>
                    </a:moveTo>
                    <a:cubicBezTo>
                      <a:pt x="143" y="21"/>
                      <a:pt x="0" y="428"/>
                      <a:pt x="245" y="652"/>
                    </a:cubicBezTo>
                    <a:cubicBezTo>
                      <a:pt x="319" y="713"/>
                      <a:pt x="406" y="741"/>
                      <a:pt x="491" y="741"/>
                    </a:cubicBezTo>
                    <a:cubicBezTo>
                      <a:pt x="686" y="741"/>
                      <a:pt x="869" y="594"/>
                      <a:pt x="855" y="367"/>
                    </a:cubicBezTo>
                    <a:cubicBezTo>
                      <a:pt x="855" y="163"/>
                      <a:pt x="672"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9"/>
              <p:cNvSpPr/>
              <p:nvPr/>
            </p:nvSpPr>
            <p:spPr>
              <a:xfrm flipH="1" rot="10800000">
                <a:off x="9074324" y="4292891"/>
                <a:ext cx="38799" cy="33413"/>
              </a:xfrm>
              <a:custGeom>
                <a:rect b="b" l="l" r="r" t="t"/>
                <a:pathLst>
                  <a:path extrusionOk="0" h="912" w="1059">
                    <a:moveTo>
                      <a:pt x="593" y="0"/>
                    </a:moveTo>
                    <a:cubicBezTo>
                      <a:pt x="478" y="0"/>
                      <a:pt x="360" y="43"/>
                      <a:pt x="265" y="138"/>
                    </a:cubicBezTo>
                    <a:cubicBezTo>
                      <a:pt x="1" y="443"/>
                      <a:pt x="225" y="911"/>
                      <a:pt x="632" y="911"/>
                    </a:cubicBezTo>
                    <a:cubicBezTo>
                      <a:pt x="876" y="891"/>
                      <a:pt x="1059" y="688"/>
                      <a:pt x="1059" y="443"/>
                    </a:cubicBezTo>
                    <a:cubicBezTo>
                      <a:pt x="1045" y="172"/>
                      <a:pt x="824"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9"/>
              <p:cNvSpPr/>
              <p:nvPr/>
            </p:nvSpPr>
            <p:spPr>
              <a:xfrm flipH="1" rot="10800000">
                <a:off x="8061920" y="4307069"/>
                <a:ext cx="23888" cy="20151"/>
              </a:xfrm>
              <a:custGeom>
                <a:rect b="b" l="l" r="r" t="t"/>
                <a:pathLst>
                  <a:path extrusionOk="0" h="550" w="652">
                    <a:moveTo>
                      <a:pt x="367" y="0"/>
                    </a:moveTo>
                    <a:cubicBezTo>
                      <a:pt x="0" y="21"/>
                      <a:pt x="41" y="550"/>
                      <a:pt x="407" y="550"/>
                    </a:cubicBezTo>
                    <a:cubicBezTo>
                      <a:pt x="550" y="529"/>
                      <a:pt x="652" y="407"/>
                      <a:pt x="652" y="245"/>
                    </a:cubicBezTo>
                    <a:cubicBezTo>
                      <a:pt x="652" y="102"/>
                      <a:pt x="509" y="0"/>
                      <a:pt x="3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3" name="Google Shape;3033;p9"/>
              <p:cNvSpPr/>
              <p:nvPr/>
            </p:nvSpPr>
            <p:spPr>
              <a:xfrm flipH="1" rot="10800000">
                <a:off x="7579550" y="4313774"/>
                <a:ext cx="18685" cy="16084"/>
              </a:xfrm>
              <a:custGeom>
                <a:rect b="b" l="l" r="r" t="t"/>
                <a:pathLst>
                  <a:path extrusionOk="0" h="439" w="510">
                    <a:moveTo>
                      <a:pt x="298" y="1"/>
                    </a:moveTo>
                    <a:cubicBezTo>
                      <a:pt x="242" y="1"/>
                      <a:pt x="185" y="23"/>
                      <a:pt x="143" y="72"/>
                    </a:cubicBezTo>
                    <a:cubicBezTo>
                      <a:pt x="1" y="215"/>
                      <a:pt x="123" y="439"/>
                      <a:pt x="306" y="439"/>
                    </a:cubicBezTo>
                    <a:cubicBezTo>
                      <a:pt x="428" y="439"/>
                      <a:pt x="510" y="337"/>
                      <a:pt x="510" y="215"/>
                    </a:cubicBezTo>
                    <a:cubicBezTo>
                      <a:pt x="510" y="82"/>
                      <a:pt x="40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4" name="Google Shape;3034;p9"/>
              <p:cNvSpPr/>
              <p:nvPr/>
            </p:nvSpPr>
            <p:spPr>
              <a:xfrm flipH="1" rot="10800000">
                <a:off x="7197128" y="4317951"/>
                <a:ext cx="13446" cy="13116"/>
              </a:xfrm>
              <a:custGeom>
                <a:rect b="b" l="l" r="r" t="t"/>
                <a:pathLst>
                  <a:path extrusionOk="0" h="358" w="367">
                    <a:moveTo>
                      <a:pt x="194" y="0"/>
                    </a:moveTo>
                    <a:cubicBezTo>
                      <a:pt x="184" y="0"/>
                      <a:pt x="173" y="2"/>
                      <a:pt x="163" y="4"/>
                    </a:cubicBezTo>
                    <a:cubicBezTo>
                      <a:pt x="81" y="4"/>
                      <a:pt x="0" y="85"/>
                      <a:pt x="0" y="166"/>
                    </a:cubicBezTo>
                    <a:cubicBezTo>
                      <a:pt x="0" y="296"/>
                      <a:pt x="93" y="357"/>
                      <a:pt x="183" y="357"/>
                    </a:cubicBezTo>
                    <a:cubicBezTo>
                      <a:pt x="276" y="357"/>
                      <a:pt x="367" y="291"/>
                      <a:pt x="346" y="166"/>
                    </a:cubicBezTo>
                    <a:cubicBezTo>
                      <a:pt x="346" y="75"/>
                      <a:pt x="28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9"/>
              <p:cNvSpPr/>
              <p:nvPr/>
            </p:nvSpPr>
            <p:spPr>
              <a:xfrm flipH="1" rot="10800000">
                <a:off x="9148624" y="4297324"/>
                <a:ext cx="47519" cy="34403"/>
              </a:xfrm>
              <a:custGeom>
                <a:rect b="b" l="l" r="r" t="t"/>
                <a:pathLst>
                  <a:path extrusionOk="0" h="939" w="1297">
                    <a:moveTo>
                      <a:pt x="658" y="0"/>
                    </a:moveTo>
                    <a:cubicBezTo>
                      <a:pt x="645" y="0"/>
                      <a:pt x="632" y="0"/>
                      <a:pt x="618" y="1"/>
                    </a:cubicBezTo>
                    <a:cubicBezTo>
                      <a:pt x="0" y="21"/>
                      <a:pt x="27" y="939"/>
                      <a:pt x="639" y="939"/>
                    </a:cubicBezTo>
                    <a:cubicBezTo>
                      <a:pt x="652" y="939"/>
                      <a:pt x="666" y="938"/>
                      <a:pt x="679" y="937"/>
                    </a:cubicBezTo>
                    <a:cubicBezTo>
                      <a:pt x="1297" y="917"/>
                      <a:pt x="1271" y="0"/>
                      <a:pt x="6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9"/>
              <p:cNvSpPr/>
              <p:nvPr/>
            </p:nvSpPr>
            <p:spPr>
              <a:xfrm flipH="1" rot="10800000">
                <a:off x="9372040" y="4290656"/>
                <a:ext cx="48252" cy="41400"/>
              </a:xfrm>
              <a:custGeom>
                <a:rect b="b" l="l" r="r" t="t"/>
                <a:pathLst>
                  <a:path extrusionOk="0" h="1130" w="1317">
                    <a:moveTo>
                      <a:pt x="578" y="1"/>
                    </a:moveTo>
                    <a:cubicBezTo>
                      <a:pt x="282" y="1"/>
                      <a:pt x="0" y="246"/>
                      <a:pt x="14" y="600"/>
                    </a:cubicBezTo>
                    <a:cubicBezTo>
                      <a:pt x="35" y="906"/>
                      <a:pt x="279" y="1129"/>
                      <a:pt x="604" y="1129"/>
                    </a:cubicBezTo>
                    <a:cubicBezTo>
                      <a:pt x="1093" y="1109"/>
                      <a:pt x="1317" y="499"/>
                      <a:pt x="950" y="153"/>
                    </a:cubicBezTo>
                    <a:cubicBezTo>
                      <a:pt x="839" y="48"/>
                      <a:pt x="707"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7" name="Google Shape;3037;p9"/>
              <p:cNvSpPr/>
              <p:nvPr/>
            </p:nvSpPr>
            <p:spPr>
              <a:xfrm flipH="1" rot="10800000">
                <a:off x="8635223" y="4306300"/>
                <a:ext cx="29860" cy="26159"/>
              </a:xfrm>
              <a:custGeom>
                <a:rect b="b" l="l" r="r" t="t"/>
                <a:pathLst>
                  <a:path extrusionOk="0" h="714" w="815">
                    <a:moveTo>
                      <a:pt x="428" y="1"/>
                    </a:moveTo>
                    <a:cubicBezTo>
                      <a:pt x="0" y="62"/>
                      <a:pt x="21" y="693"/>
                      <a:pt x="469" y="713"/>
                    </a:cubicBezTo>
                    <a:cubicBezTo>
                      <a:pt x="652" y="693"/>
                      <a:pt x="814" y="530"/>
                      <a:pt x="794" y="347"/>
                    </a:cubicBezTo>
                    <a:cubicBezTo>
                      <a:pt x="794" y="143"/>
                      <a:pt x="63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8" name="Google Shape;3038;p9"/>
              <p:cNvSpPr/>
              <p:nvPr/>
            </p:nvSpPr>
            <p:spPr>
              <a:xfrm flipH="1" rot="10800000">
                <a:off x="9545518" y="4290656"/>
                <a:ext cx="51989" cy="44038"/>
              </a:xfrm>
              <a:custGeom>
                <a:rect b="b" l="l" r="r" t="t"/>
                <a:pathLst>
                  <a:path extrusionOk="0" h="1202" w="1419">
                    <a:moveTo>
                      <a:pt x="615" y="0"/>
                    </a:moveTo>
                    <a:cubicBezTo>
                      <a:pt x="607" y="0"/>
                      <a:pt x="599" y="1"/>
                      <a:pt x="590" y="1"/>
                    </a:cubicBezTo>
                    <a:cubicBezTo>
                      <a:pt x="265" y="21"/>
                      <a:pt x="0" y="286"/>
                      <a:pt x="20" y="632"/>
                    </a:cubicBezTo>
                    <a:cubicBezTo>
                      <a:pt x="34" y="978"/>
                      <a:pt x="317" y="1202"/>
                      <a:pt x="613" y="1202"/>
                    </a:cubicBezTo>
                    <a:cubicBezTo>
                      <a:pt x="771" y="1202"/>
                      <a:pt x="931" y="1139"/>
                      <a:pt x="1058" y="998"/>
                    </a:cubicBezTo>
                    <a:cubicBezTo>
                      <a:pt x="1419" y="617"/>
                      <a:pt x="1129"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9" name="Google Shape;3039;p9"/>
              <p:cNvSpPr/>
              <p:nvPr/>
            </p:nvSpPr>
            <p:spPr>
              <a:xfrm flipH="1" rot="10800000">
                <a:off x="6811665" y="4325645"/>
                <a:ext cx="10332" cy="9819"/>
              </a:xfrm>
              <a:custGeom>
                <a:rect b="b" l="l" r="r" t="t"/>
                <a:pathLst>
                  <a:path extrusionOk="0" h="268" w="282">
                    <a:moveTo>
                      <a:pt x="157" y="1"/>
                    </a:moveTo>
                    <a:cubicBezTo>
                      <a:pt x="152" y="1"/>
                      <a:pt x="148" y="1"/>
                      <a:pt x="143" y="2"/>
                    </a:cubicBezTo>
                    <a:lnTo>
                      <a:pt x="123" y="2"/>
                    </a:lnTo>
                    <a:cubicBezTo>
                      <a:pt x="42" y="2"/>
                      <a:pt x="1" y="63"/>
                      <a:pt x="1" y="144"/>
                    </a:cubicBezTo>
                    <a:cubicBezTo>
                      <a:pt x="1" y="205"/>
                      <a:pt x="62" y="266"/>
                      <a:pt x="143" y="266"/>
                    </a:cubicBezTo>
                    <a:cubicBezTo>
                      <a:pt x="148" y="267"/>
                      <a:pt x="152" y="267"/>
                      <a:pt x="157" y="267"/>
                    </a:cubicBezTo>
                    <a:cubicBezTo>
                      <a:pt x="281" y="267"/>
                      <a:pt x="281"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0" name="Google Shape;3040;p9"/>
              <p:cNvSpPr/>
              <p:nvPr/>
            </p:nvSpPr>
            <p:spPr>
              <a:xfrm flipH="1" rot="10800000">
                <a:off x="8904545" y="4305531"/>
                <a:ext cx="35648" cy="30189"/>
              </a:xfrm>
              <a:custGeom>
                <a:rect b="b" l="l" r="r" t="t"/>
                <a:pathLst>
                  <a:path extrusionOk="0" h="824" w="973">
                    <a:moveTo>
                      <a:pt x="539" y="0"/>
                    </a:moveTo>
                    <a:cubicBezTo>
                      <a:pt x="431" y="0"/>
                      <a:pt x="322" y="41"/>
                      <a:pt x="240" y="131"/>
                    </a:cubicBezTo>
                    <a:cubicBezTo>
                      <a:pt x="1" y="389"/>
                      <a:pt x="190" y="823"/>
                      <a:pt x="541" y="823"/>
                    </a:cubicBezTo>
                    <a:cubicBezTo>
                      <a:pt x="549" y="823"/>
                      <a:pt x="557" y="823"/>
                      <a:pt x="565" y="822"/>
                    </a:cubicBezTo>
                    <a:cubicBezTo>
                      <a:pt x="789" y="802"/>
                      <a:pt x="972" y="619"/>
                      <a:pt x="952" y="395"/>
                    </a:cubicBezTo>
                    <a:cubicBezTo>
                      <a:pt x="952" y="153"/>
                      <a:pt x="748" y="0"/>
                      <a:pt x="5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9"/>
              <p:cNvSpPr/>
              <p:nvPr/>
            </p:nvSpPr>
            <p:spPr>
              <a:xfrm flipH="1" rot="10800000">
                <a:off x="8157360" y="4316009"/>
                <a:ext cx="24620" cy="20627"/>
              </a:xfrm>
              <a:custGeom>
                <a:rect b="b" l="l" r="r" t="t"/>
                <a:pathLst>
                  <a:path extrusionOk="0" h="563" w="672">
                    <a:moveTo>
                      <a:pt x="384" y="1"/>
                    </a:moveTo>
                    <a:cubicBezTo>
                      <a:pt x="307" y="1"/>
                      <a:pt x="227" y="30"/>
                      <a:pt x="163" y="95"/>
                    </a:cubicBezTo>
                    <a:cubicBezTo>
                      <a:pt x="0" y="278"/>
                      <a:pt x="142" y="563"/>
                      <a:pt x="387" y="563"/>
                    </a:cubicBezTo>
                    <a:cubicBezTo>
                      <a:pt x="549" y="563"/>
                      <a:pt x="672" y="420"/>
                      <a:pt x="672" y="257"/>
                    </a:cubicBezTo>
                    <a:cubicBezTo>
                      <a:pt x="658" y="99"/>
                      <a:pt x="526"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2" name="Google Shape;3042;p9"/>
              <p:cNvSpPr/>
              <p:nvPr/>
            </p:nvSpPr>
            <p:spPr>
              <a:xfrm flipH="1" rot="10800000">
                <a:off x="8539050" y="4315276"/>
                <a:ext cx="29860" cy="25097"/>
              </a:xfrm>
              <a:custGeom>
                <a:rect b="b" l="l" r="r" t="t"/>
                <a:pathLst>
                  <a:path extrusionOk="0" h="685" w="815">
                    <a:moveTo>
                      <a:pt x="458" y="0"/>
                    </a:moveTo>
                    <a:cubicBezTo>
                      <a:pt x="368" y="0"/>
                      <a:pt x="276" y="36"/>
                      <a:pt x="204" y="115"/>
                    </a:cubicBezTo>
                    <a:cubicBezTo>
                      <a:pt x="1" y="339"/>
                      <a:pt x="163" y="685"/>
                      <a:pt x="469" y="685"/>
                    </a:cubicBezTo>
                    <a:cubicBezTo>
                      <a:pt x="652" y="665"/>
                      <a:pt x="814" y="502"/>
                      <a:pt x="794" y="319"/>
                    </a:cubicBezTo>
                    <a:cubicBezTo>
                      <a:pt x="781" y="121"/>
                      <a:pt x="623"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3" name="Google Shape;3043;p9"/>
              <p:cNvSpPr/>
              <p:nvPr/>
            </p:nvSpPr>
            <p:spPr>
              <a:xfrm flipH="1" rot="10800000">
                <a:off x="6135483" y="4338907"/>
                <a:ext cx="3774" cy="3224"/>
              </a:xfrm>
              <a:custGeom>
                <a:rect b="b" l="l" r="r" t="t"/>
                <a:pathLst>
                  <a:path extrusionOk="0" h="88" w="103">
                    <a:moveTo>
                      <a:pt x="62" y="0"/>
                    </a:moveTo>
                    <a:cubicBezTo>
                      <a:pt x="21" y="0"/>
                      <a:pt x="1" y="21"/>
                      <a:pt x="21" y="41"/>
                    </a:cubicBezTo>
                    <a:cubicBezTo>
                      <a:pt x="5" y="58"/>
                      <a:pt x="28" y="87"/>
                      <a:pt x="48" y="87"/>
                    </a:cubicBezTo>
                    <a:cubicBezTo>
                      <a:pt x="53" y="87"/>
                      <a:pt x="58" y="86"/>
                      <a:pt x="62" y="82"/>
                    </a:cubicBezTo>
                    <a:cubicBezTo>
                      <a:pt x="82" y="82"/>
                      <a:pt x="102" y="61"/>
                      <a:pt x="102" y="41"/>
                    </a:cubicBezTo>
                    <a:cubicBezTo>
                      <a:pt x="102" y="21"/>
                      <a:pt x="8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4" name="Google Shape;3044;p9"/>
              <p:cNvSpPr/>
              <p:nvPr/>
            </p:nvSpPr>
            <p:spPr>
              <a:xfrm flipH="1" rot="10800000">
                <a:off x="6231657" y="4338358"/>
                <a:ext cx="4506" cy="4726"/>
              </a:xfrm>
              <a:custGeom>
                <a:rect b="b" l="l" r="r" t="t"/>
                <a:pathLst>
                  <a:path extrusionOk="0" h="129" w="123">
                    <a:moveTo>
                      <a:pt x="75" y="1"/>
                    </a:moveTo>
                    <a:cubicBezTo>
                      <a:pt x="70" y="1"/>
                      <a:pt x="66" y="2"/>
                      <a:pt x="62" y="6"/>
                    </a:cubicBezTo>
                    <a:cubicBezTo>
                      <a:pt x="21" y="6"/>
                      <a:pt x="1" y="26"/>
                      <a:pt x="1" y="67"/>
                    </a:cubicBezTo>
                    <a:cubicBezTo>
                      <a:pt x="1" y="87"/>
                      <a:pt x="21" y="128"/>
                      <a:pt x="62" y="128"/>
                    </a:cubicBezTo>
                    <a:cubicBezTo>
                      <a:pt x="102" y="108"/>
                      <a:pt x="123" y="87"/>
                      <a:pt x="123" y="47"/>
                    </a:cubicBezTo>
                    <a:cubicBezTo>
                      <a:pt x="123" y="30"/>
                      <a:pt x="96" y="1"/>
                      <a:pt x="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5" name="Google Shape;3045;p9"/>
              <p:cNvSpPr/>
              <p:nvPr/>
            </p:nvSpPr>
            <p:spPr>
              <a:xfrm flipH="1" rot="10800000">
                <a:off x="8252984" y="4321175"/>
                <a:ext cx="25903" cy="21909"/>
              </a:xfrm>
              <a:custGeom>
                <a:rect b="b" l="l" r="r" t="t"/>
                <a:pathLst>
                  <a:path extrusionOk="0" h="598" w="707">
                    <a:moveTo>
                      <a:pt x="379" y="0"/>
                    </a:moveTo>
                    <a:cubicBezTo>
                      <a:pt x="305" y="0"/>
                      <a:pt x="231" y="27"/>
                      <a:pt x="178" y="87"/>
                    </a:cubicBezTo>
                    <a:cubicBezTo>
                      <a:pt x="0" y="285"/>
                      <a:pt x="129" y="597"/>
                      <a:pt x="378" y="597"/>
                    </a:cubicBezTo>
                    <a:cubicBezTo>
                      <a:pt x="386" y="597"/>
                      <a:pt x="394" y="597"/>
                      <a:pt x="402" y="596"/>
                    </a:cubicBezTo>
                    <a:cubicBezTo>
                      <a:pt x="564" y="596"/>
                      <a:pt x="707" y="454"/>
                      <a:pt x="687" y="291"/>
                    </a:cubicBezTo>
                    <a:cubicBezTo>
                      <a:pt x="687" y="113"/>
                      <a:pt x="531"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9"/>
              <p:cNvSpPr/>
              <p:nvPr/>
            </p:nvSpPr>
            <p:spPr>
              <a:xfrm flipH="1" rot="10800000">
                <a:off x="8351942" y="4323630"/>
                <a:ext cx="23118" cy="21323"/>
              </a:xfrm>
              <a:custGeom>
                <a:rect b="b" l="l" r="r" t="t"/>
                <a:pathLst>
                  <a:path extrusionOk="0" h="582" w="631">
                    <a:moveTo>
                      <a:pt x="312" y="1"/>
                    </a:moveTo>
                    <a:cubicBezTo>
                      <a:pt x="160" y="1"/>
                      <a:pt x="10" y="103"/>
                      <a:pt x="0" y="301"/>
                    </a:cubicBezTo>
                    <a:cubicBezTo>
                      <a:pt x="20" y="489"/>
                      <a:pt x="165" y="581"/>
                      <a:pt x="311" y="581"/>
                    </a:cubicBezTo>
                    <a:cubicBezTo>
                      <a:pt x="465" y="581"/>
                      <a:pt x="620" y="479"/>
                      <a:pt x="631" y="281"/>
                    </a:cubicBezTo>
                    <a:cubicBezTo>
                      <a:pt x="601" y="93"/>
                      <a:pt x="456"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7" name="Google Shape;3047;p9"/>
              <p:cNvSpPr/>
              <p:nvPr/>
            </p:nvSpPr>
            <p:spPr>
              <a:xfrm flipH="1" rot="10800000">
                <a:off x="8443829" y="4321175"/>
                <a:ext cx="28174" cy="23888"/>
              </a:xfrm>
              <a:custGeom>
                <a:rect b="b" l="l" r="r" t="t"/>
                <a:pathLst>
                  <a:path extrusionOk="0" h="652" w="769">
                    <a:moveTo>
                      <a:pt x="426" y="0"/>
                    </a:moveTo>
                    <a:cubicBezTo>
                      <a:pt x="343" y="0"/>
                      <a:pt x="260" y="32"/>
                      <a:pt x="198" y="101"/>
                    </a:cubicBezTo>
                    <a:cubicBezTo>
                      <a:pt x="1" y="318"/>
                      <a:pt x="149" y="651"/>
                      <a:pt x="419" y="651"/>
                    </a:cubicBezTo>
                    <a:cubicBezTo>
                      <a:pt x="427" y="651"/>
                      <a:pt x="435" y="651"/>
                      <a:pt x="443" y="650"/>
                    </a:cubicBezTo>
                    <a:cubicBezTo>
                      <a:pt x="626" y="650"/>
                      <a:pt x="768" y="487"/>
                      <a:pt x="768" y="325"/>
                    </a:cubicBezTo>
                    <a:cubicBezTo>
                      <a:pt x="755" y="122"/>
                      <a:pt x="58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9"/>
              <p:cNvSpPr/>
              <p:nvPr/>
            </p:nvSpPr>
            <p:spPr>
              <a:xfrm flipH="1" rot="10800000">
                <a:off x="6040042" y="4343597"/>
                <a:ext cx="3041" cy="2272"/>
              </a:xfrm>
              <a:custGeom>
                <a:rect b="b" l="l" r="r" t="t"/>
                <a:pathLst>
                  <a:path extrusionOk="0" h="62" w="83">
                    <a:moveTo>
                      <a:pt x="42" y="1"/>
                    </a:moveTo>
                    <a:cubicBezTo>
                      <a:pt x="21" y="1"/>
                      <a:pt x="1" y="21"/>
                      <a:pt x="1" y="41"/>
                    </a:cubicBezTo>
                    <a:cubicBezTo>
                      <a:pt x="1" y="62"/>
                      <a:pt x="21" y="62"/>
                      <a:pt x="42" y="62"/>
                    </a:cubicBezTo>
                    <a:cubicBezTo>
                      <a:pt x="62" y="62"/>
                      <a:pt x="82" y="62"/>
                      <a:pt x="82" y="41"/>
                    </a:cubicBezTo>
                    <a:cubicBezTo>
                      <a:pt x="62" y="21"/>
                      <a:pt x="6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9" name="Google Shape;3049;p9"/>
              <p:cNvSpPr/>
              <p:nvPr/>
            </p:nvSpPr>
            <p:spPr>
              <a:xfrm flipH="1" rot="10800000">
                <a:off x="6326328" y="4342828"/>
                <a:ext cx="6009" cy="5276"/>
              </a:xfrm>
              <a:custGeom>
                <a:rect b="b" l="l" r="r" t="t"/>
                <a:pathLst>
                  <a:path extrusionOk="0" h="144" w="164">
                    <a:moveTo>
                      <a:pt x="103" y="1"/>
                    </a:moveTo>
                    <a:cubicBezTo>
                      <a:pt x="1" y="1"/>
                      <a:pt x="1" y="123"/>
                      <a:pt x="103" y="143"/>
                    </a:cubicBezTo>
                    <a:cubicBezTo>
                      <a:pt x="143" y="143"/>
                      <a:pt x="164" y="102"/>
                      <a:pt x="164" y="62"/>
                    </a:cubicBezTo>
                    <a:cubicBezTo>
                      <a:pt x="164" y="21"/>
                      <a:pt x="123"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0" name="Google Shape;3050;p9"/>
              <p:cNvSpPr/>
              <p:nvPr/>
            </p:nvSpPr>
            <p:spPr>
              <a:xfrm flipH="1" rot="10800000">
                <a:off x="7676493" y="4332423"/>
                <a:ext cx="17183" cy="16450"/>
              </a:xfrm>
              <a:custGeom>
                <a:rect b="b" l="l" r="r" t="t"/>
                <a:pathLst>
                  <a:path extrusionOk="0" h="449" w="469">
                    <a:moveTo>
                      <a:pt x="228" y="1"/>
                    </a:moveTo>
                    <a:cubicBezTo>
                      <a:pt x="119" y="1"/>
                      <a:pt x="11" y="78"/>
                      <a:pt x="0" y="225"/>
                    </a:cubicBezTo>
                    <a:cubicBezTo>
                      <a:pt x="0" y="347"/>
                      <a:pt x="102" y="449"/>
                      <a:pt x="244" y="449"/>
                    </a:cubicBezTo>
                    <a:cubicBezTo>
                      <a:pt x="366" y="429"/>
                      <a:pt x="468" y="327"/>
                      <a:pt x="448" y="205"/>
                    </a:cubicBezTo>
                    <a:cubicBezTo>
                      <a:pt x="428" y="67"/>
                      <a:pt x="328" y="1"/>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1" name="Google Shape;3051;p9"/>
              <p:cNvSpPr/>
              <p:nvPr/>
            </p:nvSpPr>
            <p:spPr>
              <a:xfrm flipH="1" rot="10800000">
                <a:off x="9451067" y="4310000"/>
                <a:ext cx="50486" cy="42903"/>
              </a:xfrm>
              <a:custGeom>
                <a:rect b="b" l="l" r="r" t="t"/>
                <a:pathLst>
                  <a:path extrusionOk="0" h="1171" w="1378">
                    <a:moveTo>
                      <a:pt x="612" y="0"/>
                    </a:moveTo>
                    <a:cubicBezTo>
                      <a:pt x="303" y="0"/>
                      <a:pt x="0" y="251"/>
                      <a:pt x="14" y="620"/>
                    </a:cubicBezTo>
                    <a:cubicBezTo>
                      <a:pt x="34" y="933"/>
                      <a:pt x="298" y="1171"/>
                      <a:pt x="607" y="1171"/>
                    </a:cubicBezTo>
                    <a:cubicBezTo>
                      <a:pt x="620" y="1171"/>
                      <a:pt x="632" y="1170"/>
                      <a:pt x="645" y="1169"/>
                    </a:cubicBezTo>
                    <a:cubicBezTo>
                      <a:pt x="1154" y="1149"/>
                      <a:pt x="1378" y="498"/>
                      <a:pt x="991" y="152"/>
                    </a:cubicBezTo>
                    <a:cubicBezTo>
                      <a:pt x="880" y="47"/>
                      <a:pt x="745"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2" name="Google Shape;3052;p9"/>
              <p:cNvSpPr/>
              <p:nvPr/>
            </p:nvSpPr>
            <p:spPr>
              <a:xfrm flipH="1" rot="10800000">
                <a:off x="5944638" y="4351804"/>
                <a:ext cx="1539" cy="1502"/>
              </a:xfrm>
              <a:custGeom>
                <a:rect b="b" l="l" r="r" t="t"/>
                <a:pathLst>
                  <a:path extrusionOk="0" h="41" w="42">
                    <a:moveTo>
                      <a:pt x="21" y="0"/>
                    </a:moveTo>
                    <a:cubicBezTo>
                      <a:pt x="21" y="0"/>
                      <a:pt x="0" y="0"/>
                      <a:pt x="0" y="21"/>
                    </a:cubicBezTo>
                    <a:cubicBezTo>
                      <a:pt x="0" y="21"/>
                      <a:pt x="0" y="41"/>
                      <a:pt x="21" y="41"/>
                    </a:cubicBezTo>
                    <a:cubicBezTo>
                      <a:pt x="41" y="41"/>
                      <a:pt x="41" y="41"/>
                      <a:pt x="41" y="21"/>
                    </a:cubicBez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3" name="Google Shape;3053;p9"/>
              <p:cNvSpPr/>
              <p:nvPr/>
            </p:nvSpPr>
            <p:spPr>
              <a:xfrm flipH="1" rot="10800000">
                <a:off x="7288062" y="4340446"/>
                <a:ext cx="16450" cy="13629"/>
              </a:xfrm>
              <a:custGeom>
                <a:rect b="b" l="l" r="r" t="t"/>
                <a:pathLst>
                  <a:path extrusionOk="0" h="372" w="449">
                    <a:moveTo>
                      <a:pt x="245" y="1"/>
                    </a:moveTo>
                    <a:cubicBezTo>
                      <a:pt x="82" y="1"/>
                      <a:pt x="1" y="204"/>
                      <a:pt x="123" y="326"/>
                    </a:cubicBezTo>
                    <a:cubicBezTo>
                      <a:pt x="160" y="357"/>
                      <a:pt x="204" y="371"/>
                      <a:pt x="248" y="371"/>
                    </a:cubicBezTo>
                    <a:cubicBezTo>
                      <a:pt x="349" y="371"/>
                      <a:pt x="448" y="297"/>
                      <a:pt x="448" y="184"/>
                    </a:cubicBezTo>
                    <a:cubicBezTo>
                      <a:pt x="428" y="82"/>
                      <a:pt x="346"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4" name="Google Shape;3054;p9"/>
              <p:cNvSpPr/>
              <p:nvPr/>
            </p:nvSpPr>
            <p:spPr>
              <a:xfrm flipH="1" rot="10800000">
                <a:off x="8983389" y="4322714"/>
                <a:ext cx="38066" cy="32168"/>
              </a:xfrm>
              <a:custGeom>
                <a:rect b="b" l="l" r="r" t="t"/>
                <a:pathLst>
                  <a:path extrusionOk="0" h="878" w="1039">
                    <a:moveTo>
                      <a:pt x="588" y="1"/>
                    </a:moveTo>
                    <a:cubicBezTo>
                      <a:pt x="474" y="1"/>
                      <a:pt x="357" y="46"/>
                      <a:pt x="265" y="145"/>
                    </a:cubicBezTo>
                    <a:cubicBezTo>
                      <a:pt x="0" y="430"/>
                      <a:pt x="224" y="877"/>
                      <a:pt x="611" y="877"/>
                    </a:cubicBezTo>
                    <a:cubicBezTo>
                      <a:pt x="835" y="857"/>
                      <a:pt x="1038" y="654"/>
                      <a:pt x="1018" y="409"/>
                    </a:cubicBezTo>
                    <a:cubicBezTo>
                      <a:pt x="1004" y="158"/>
                      <a:pt x="801"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5" name="Google Shape;3055;p9"/>
              <p:cNvSpPr/>
              <p:nvPr/>
            </p:nvSpPr>
            <p:spPr>
              <a:xfrm flipH="1" rot="10800000">
                <a:off x="6904871" y="4344953"/>
                <a:ext cx="11211" cy="10588"/>
              </a:xfrm>
              <a:custGeom>
                <a:rect b="b" l="l" r="r" t="t"/>
                <a:pathLst>
                  <a:path extrusionOk="0" h="289" w="306">
                    <a:moveTo>
                      <a:pt x="143" y="0"/>
                    </a:moveTo>
                    <a:cubicBezTo>
                      <a:pt x="61" y="0"/>
                      <a:pt x="0" y="82"/>
                      <a:pt x="21" y="163"/>
                    </a:cubicBezTo>
                    <a:cubicBezTo>
                      <a:pt x="21" y="234"/>
                      <a:pt x="67" y="289"/>
                      <a:pt x="132" y="289"/>
                    </a:cubicBezTo>
                    <a:cubicBezTo>
                      <a:pt x="142" y="289"/>
                      <a:pt x="152" y="288"/>
                      <a:pt x="163" y="285"/>
                    </a:cubicBezTo>
                    <a:cubicBezTo>
                      <a:pt x="245" y="285"/>
                      <a:pt x="306" y="224"/>
                      <a:pt x="306" y="143"/>
                    </a:cubicBezTo>
                    <a:cubicBezTo>
                      <a:pt x="285"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9"/>
              <p:cNvSpPr/>
              <p:nvPr/>
            </p:nvSpPr>
            <p:spPr>
              <a:xfrm flipH="1" rot="10800000">
                <a:off x="8812109" y="4327916"/>
                <a:ext cx="33377" cy="28724"/>
              </a:xfrm>
              <a:custGeom>
                <a:rect b="b" l="l" r="r" t="t"/>
                <a:pathLst>
                  <a:path extrusionOk="0" h="784" w="911">
                    <a:moveTo>
                      <a:pt x="511" y="1"/>
                    </a:moveTo>
                    <a:cubicBezTo>
                      <a:pt x="408" y="1"/>
                      <a:pt x="303" y="41"/>
                      <a:pt x="219" y="132"/>
                    </a:cubicBezTo>
                    <a:cubicBezTo>
                      <a:pt x="1" y="390"/>
                      <a:pt x="170" y="784"/>
                      <a:pt x="499" y="784"/>
                    </a:cubicBezTo>
                    <a:cubicBezTo>
                      <a:pt x="508" y="784"/>
                      <a:pt x="516" y="784"/>
                      <a:pt x="524" y="783"/>
                    </a:cubicBezTo>
                    <a:cubicBezTo>
                      <a:pt x="748" y="783"/>
                      <a:pt x="911" y="600"/>
                      <a:pt x="911" y="376"/>
                    </a:cubicBezTo>
                    <a:cubicBezTo>
                      <a:pt x="897" y="149"/>
                      <a:pt x="708" y="1"/>
                      <a:pt x="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7" name="Google Shape;3057;p9"/>
              <p:cNvSpPr/>
              <p:nvPr/>
            </p:nvSpPr>
            <p:spPr>
              <a:xfrm flipH="1" rot="10800000">
                <a:off x="6422501" y="4352390"/>
                <a:ext cx="6631" cy="4690"/>
              </a:xfrm>
              <a:custGeom>
                <a:rect b="b" l="l" r="r" t="t"/>
                <a:pathLst>
                  <a:path extrusionOk="0" h="128" w="181">
                    <a:moveTo>
                      <a:pt x="98" y="0"/>
                    </a:moveTo>
                    <a:cubicBezTo>
                      <a:pt x="93" y="0"/>
                      <a:pt x="88" y="1"/>
                      <a:pt x="82" y="1"/>
                    </a:cubicBezTo>
                    <a:cubicBezTo>
                      <a:pt x="42" y="1"/>
                      <a:pt x="1" y="42"/>
                      <a:pt x="1" y="83"/>
                    </a:cubicBezTo>
                    <a:cubicBezTo>
                      <a:pt x="1" y="115"/>
                      <a:pt x="12" y="128"/>
                      <a:pt x="29" y="128"/>
                    </a:cubicBezTo>
                    <a:cubicBezTo>
                      <a:pt x="81" y="128"/>
                      <a:pt x="181" y="0"/>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8" name="Google Shape;3058;p9"/>
              <p:cNvSpPr/>
              <p:nvPr/>
            </p:nvSpPr>
            <p:spPr>
              <a:xfrm flipH="1" rot="10800000">
                <a:off x="9275097" y="4223133"/>
                <a:ext cx="100057" cy="139809"/>
              </a:xfrm>
              <a:custGeom>
                <a:rect b="b" l="l" r="r" t="t"/>
                <a:pathLst>
                  <a:path extrusionOk="0" h="3816" w="2731">
                    <a:moveTo>
                      <a:pt x="715" y="0"/>
                    </a:moveTo>
                    <a:cubicBezTo>
                      <a:pt x="574" y="0"/>
                      <a:pt x="432" y="56"/>
                      <a:pt x="320" y="182"/>
                    </a:cubicBezTo>
                    <a:cubicBezTo>
                      <a:pt x="0" y="542"/>
                      <a:pt x="270" y="1098"/>
                      <a:pt x="742" y="1098"/>
                    </a:cubicBezTo>
                    <a:cubicBezTo>
                      <a:pt x="751" y="1098"/>
                      <a:pt x="759" y="1098"/>
                      <a:pt x="768" y="1097"/>
                    </a:cubicBezTo>
                    <a:cubicBezTo>
                      <a:pt x="809" y="1097"/>
                      <a:pt x="870" y="1077"/>
                      <a:pt x="910" y="1057"/>
                    </a:cubicBezTo>
                    <a:lnTo>
                      <a:pt x="910" y="1057"/>
                    </a:lnTo>
                    <a:cubicBezTo>
                      <a:pt x="402" y="1321"/>
                      <a:pt x="605" y="2074"/>
                      <a:pt x="1175" y="2074"/>
                    </a:cubicBezTo>
                    <a:lnTo>
                      <a:pt x="1236" y="2074"/>
                    </a:lnTo>
                    <a:cubicBezTo>
                      <a:pt x="1134" y="2176"/>
                      <a:pt x="1073" y="2318"/>
                      <a:pt x="1073" y="2481"/>
                    </a:cubicBezTo>
                    <a:cubicBezTo>
                      <a:pt x="1073" y="2754"/>
                      <a:pt x="1297" y="2971"/>
                      <a:pt x="1584" y="2971"/>
                    </a:cubicBezTo>
                    <a:cubicBezTo>
                      <a:pt x="1597" y="2971"/>
                      <a:pt x="1610" y="2970"/>
                      <a:pt x="1622" y="2970"/>
                    </a:cubicBezTo>
                    <a:cubicBezTo>
                      <a:pt x="1643" y="2970"/>
                      <a:pt x="1684" y="2949"/>
                      <a:pt x="1704" y="2949"/>
                    </a:cubicBezTo>
                    <a:cubicBezTo>
                      <a:pt x="1602" y="3051"/>
                      <a:pt x="1541" y="3193"/>
                      <a:pt x="1561" y="3336"/>
                    </a:cubicBezTo>
                    <a:cubicBezTo>
                      <a:pt x="1561" y="3627"/>
                      <a:pt x="1803" y="3815"/>
                      <a:pt x="2056" y="3815"/>
                    </a:cubicBezTo>
                    <a:cubicBezTo>
                      <a:pt x="2192" y="3815"/>
                      <a:pt x="2330" y="3762"/>
                      <a:pt x="2436" y="3641"/>
                    </a:cubicBezTo>
                    <a:cubicBezTo>
                      <a:pt x="2731" y="3327"/>
                      <a:pt x="2514" y="2805"/>
                      <a:pt x="2078" y="2805"/>
                    </a:cubicBezTo>
                    <a:cubicBezTo>
                      <a:pt x="2062" y="2805"/>
                      <a:pt x="2046" y="2805"/>
                      <a:pt x="2029" y="2807"/>
                    </a:cubicBezTo>
                    <a:lnTo>
                      <a:pt x="1948" y="2807"/>
                    </a:lnTo>
                    <a:cubicBezTo>
                      <a:pt x="2323" y="2511"/>
                      <a:pt x="2086" y="1910"/>
                      <a:pt x="1627" y="1910"/>
                    </a:cubicBezTo>
                    <a:cubicBezTo>
                      <a:pt x="1612" y="1910"/>
                      <a:pt x="1597" y="1910"/>
                      <a:pt x="1582" y="1911"/>
                    </a:cubicBezTo>
                    <a:lnTo>
                      <a:pt x="1500" y="1911"/>
                    </a:lnTo>
                    <a:cubicBezTo>
                      <a:pt x="1840" y="1591"/>
                      <a:pt x="1610" y="1016"/>
                      <a:pt x="1138" y="1016"/>
                    </a:cubicBezTo>
                    <a:cubicBezTo>
                      <a:pt x="1130" y="1016"/>
                      <a:pt x="1122" y="1016"/>
                      <a:pt x="1114" y="1016"/>
                    </a:cubicBezTo>
                    <a:cubicBezTo>
                      <a:pt x="1072" y="1032"/>
                      <a:pt x="1030" y="1040"/>
                      <a:pt x="988" y="1040"/>
                    </a:cubicBezTo>
                    <a:cubicBezTo>
                      <a:pt x="769" y="1040"/>
                      <a:pt x="580" y="829"/>
                      <a:pt x="666" y="589"/>
                    </a:cubicBezTo>
                    <a:cubicBezTo>
                      <a:pt x="711" y="441"/>
                      <a:pt x="845" y="357"/>
                      <a:pt x="983" y="357"/>
                    </a:cubicBezTo>
                    <a:cubicBezTo>
                      <a:pt x="1092" y="357"/>
                      <a:pt x="1204" y="411"/>
                      <a:pt x="1277" y="528"/>
                    </a:cubicBezTo>
                    <a:cubicBezTo>
                      <a:pt x="1250" y="207"/>
                      <a:pt x="986"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9" name="Google Shape;3059;p9"/>
              <p:cNvSpPr/>
              <p:nvPr/>
            </p:nvSpPr>
            <p:spPr>
              <a:xfrm flipH="1" rot="10800000">
                <a:off x="9065384" y="4331836"/>
                <a:ext cx="33597" cy="32204"/>
              </a:xfrm>
              <a:custGeom>
                <a:rect b="b" l="l" r="r" t="t"/>
                <a:pathLst>
                  <a:path extrusionOk="0" h="879" w="917">
                    <a:moveTo>
                      <a:pt x="453" y="0"/>
                    </a:moveTo>
                    <a:cubicBezTo>
                      <a:pt x="226" y="0"/>
                      <a:pt x="1" y="153"/>
                      <a:pt x="1" y="456"/>
                    </a:cubicBezTo>
                    <a:cubicBezTo>
                      <a:pt x="30" y="741"/>
                      <a:pt x="245" y="879"/>
                      <a:pt x="458" y="879"/>
                    </a:cubicBezTo>
                    <a:cubicBezTo>
                      <a:pt x="688" y="879"/>
                      <a:pt x="916" y="720"/>
                      <a:pt x="916" y="415"/>
                    </a:cubicBezTo>
                    <a:cubicBezTo>
                      <a:pt x="887" y="138"/>
                      <a:pt x="669"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0" name="Google Shape;3060;p9"/>
              <p:cNvSpPr/>
              <p:nvPr/>
            </p:nvSpPr>
            <p:spPr>
              <a:xfrm flipH="1" rot="10800000">
                <a:off x="5849967" y="4365946"/>
                <a:ext cx="37" cy="37"/>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1" name="Google Shape;3061;p9"/>
              <p:cNvSpPr/>
              <p:nvPr/>
            </p:nvSpPr>
            <p:spPr>
              <a:xfrm flipH="1" rot="10800000">
                <a:off x="7770432" y="4349569"/>
                <a:ext cx="17916" cy="17916"/>
              </a:xfrm>
              <a:custGeom>
                <a:rect b="b" l="l" r="r" t="t"/>
                <a:pathLst>
                  <a:path extrusionOk="0" h="489" w="489">
                    <a:moveTo>
                      <a:pt x="224" y="1"/>
                    </a:moveTo>
                    <a:cubicBezTo>
                      <a:pt x="102" y="21"/>
                      <a:pt x="0" y="123"/>
                      <a:pt x="0" y="265"/>
                    </a:cubicBezTo>
                    <a:cubicBezTo>
                      <a:pt x="20" y="387"/>
                      <a:pt x="122" y="489"/>
                      <a:pt x="265" y="489"/>
                    </a:cubicBezTo>
                    <a:cubicBezTo>
                      <a:pt x="387" y="489"/>
                      <a:pt x="488" y="367"/>
                      <a:pt x="488" y="245"/>
                    </a:cubicBezTo>
                    <a:cubicBezTo>
                      <a:pt x="468" y="102"/>
                      <a:pt x="36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2" name="Google Shape;3062;p9"/>
              <p:cNvSpPr/>
              <p:nvPr/>
            </p:nvSpPr>
            <p:spPr>
              <a:xfrm flipH="1" rot="10800000">
                <a:off x="9132211" y="4331617"/>
                <a:ext cx="48545" cy="35868"/>
              </a:xfrm>
              <a:custGeom>
                <a:rect b="b" l="l" r="r" t="t"/>
                <a:pathLst>
                  <a:path extrusionOk="0" h="979" w="1325">
                    <a:moveTo>
                      <a:pt x="659" y="0"/>
                    </a:moveTo>
                    <a:cubicBezTo>
                      <a:pt x="652" y="0"/>
                      <a:pt x="646" y="0"/>
                      <a:pt x="639" y="1"/>
                    </a:cubicBezTo>
                    <a:cubicBezTo>
                      <a:pt x="1" y="40"/>
                      <a:pt x="47" y="979"/>
                      <a:pt x="661" y="979"/>
                    </a:cubicBezTo>
                    <a:cubicBezTo>
                      <a:pt x="674" y="979"/>
                      <a:pt x="687" y="978"/>
                      <a:pt x="700" y="977"/>
                    </a:cubicBezTo>
                    <a:cubicBezTo>
                      <a:pt x="1324" y="957"/>
                      <a:pt x="1291"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3" name="Google Shape;3063;p9"/>
              <p:cNvSpPr/>
              <p:nvPr/>
            </p:nvSpPr>
            <p:spPr>
              <a:xfrm flipH="1" rot="10800000">
                <a:off x="6517209" y="4362612"/>
                <a:ext cx="7474" cy="7108"/>
              </a:xfrm>
              <a:custGeom>
                <a:rect b="b" l="l" r="r" t="t"/>
                <a:pathLst>
                  <a:path extrusionOk="0" h="194" w="204">
                    <a:moveTo>
                      <a:pt x="102" y="1"/>
                    </a:moveTo>
                    <a:cubicBezTo>
                      <a:pt x="41" y="1"/>
                      <a:pt x="0" y="41"/>
                      <a:pt x="0" y="102"/>
                    </a:cubicBezTo>
                    <a:cubicBezTo>
                      <a:pt x="10" y="163"/>
                      <a:pt x="56" y="194"/>
                      <a:pt x="102" y="194"/>
                    </a:cubicBezTo>
                    <a:cubicBezTo>
                      <a:pt x="148" y="194"/>
                      <a:pt x="193" y="163"/>
                      <a:pt x="204" y="102"/>
                    </a:cubicBezTo>
                    <a:cubicBezTo>
                      <a:pt x="204" y="41"/>
                      <a:pt x="163" y="1"/>
                      <a:pt x="1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4" name="Google Shape;3064;p9"/>
              <p:cNvSpPr/>
              <p:nvPr/>
            </p:nvSpPr>
            <p:spPr>
              <a:xfrm flipH="1" rot="10800000">
                <a:off x="8718170" y="4346528"/>
                <a:ext cx="32644" cy="27991"/>
              </a:xfrm>
              <a:custGeom>
                <a:rect b="b" l="l" r="r" t="t"/>
                <a:pathLst>
                  <a:path extrusionOk="0" h="764" w="891">
                    <a:moveTo>
                      <a:pt x="497" y="0"/>
                    </a:moveTo>
                    <a:cubicBezTo>
                      <a:pt x="397" y="0"/>
                      <a:pt x="296" y="41"/>
                      <a:pt x="219" y="132"/>
                    </a:cubicBezTo>
                    <a:cubicBezTo>
                      <a:pt x="1" y="370"/>
                      <a:pt x="170" y="763"/>
                      <a:pt x="499" y="763"/>
                    </a:cubicBezTo>
                    <a:cubicBezTo>
                      <a:pt x="508" y="763"/>
                      <a:pt x="516" y="763"/>
                      <a:pt x="524" y="762"/>
                    </a:cubicBezTo>
                    <a:cubicBezTo>
                      <a:pt x="728" y="762"/>
                      <a:pt x="891" y="579"/>
                      <a:pt x="891" y="376"/>
                    </a:cubicBezTo>
                    <a:cubicBezTo>
                      <a:pt x="877" y="148"/>
                      <a:pt x="688"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5" name="Google Shape;3065;p9"/>
              <p:cNvSpPr/>
              <p:nvPr/>
            </p:nvSpPr>
            <p:spPr>
              <a:xfrm flipH="1" rot="10800000">
                <a:off x="9352622" y="4333888"/>
                <a:ext cx="49021" cy="42206"/>
              </a:xfrm>
              <a:custGeom>
                <a:rect b="b" l="l" r="r" t="t"/>
                <a:pathLst>
                  <a:path extrusionOk="0" h="1152" w="1338">
                    <a:moveTo>
                      <a:pt x="752" y="0"/>
                    </a:moveTo>
                    <a:cubicBezTo>
                      <a:pt x="603" y="0"/>
                      <a:pt x="454" y="61"/>
                      <a:pt x="341" y="195"/>
                    </a:cubicBezTo>
                    <a:cubicBezTo>
                      <a:pt x="0" y="555"/>
                      <a:pt x="271" y="1152"/>
                      <a:pt x="764" y="1152"/>
                    </a:cubicBezTo>
                    <a:cubicBezTo>
                      <a:pt x="772" y="1152"/>
                      <a:pt x="780" y="1152"/>
                      <a:pt x="788" y="1151"/>
                    </a:cubicBezTo>
                    <a:cubicBezTo>
                      <a:pt x="1094" y="1131"/>
                      <a:pt x="1338" y="866"/>
                      <a:pt x="1338" y="561"/>
                    </a:cubicBezTo>
                    <a:cubicBezTo>
                      <a:pt x="1311" y="215"/>
                      <a:pt x="1033"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6" name="Google Shape;3066;p9"/>
              <p:cNvSpPr/>
              <p:nvPr/>
            </p:nvSpPr>
            <p:spPr>
              <a:xfrm flipH="1" rot="10800000">
                <a:off x="7381268" y="4361476"/>
                <a:ext cx="17183" cy="14838"/>
              </a:xfrm>
              <a:custGeom>
                <a:rect b="b" l="l" r="r" t="t"/>
                <a:pathLst>
                  <a:path extrusionOk="0" h="405" w="469">
                    <a:moveTo>
                      <a:pt x="263" y="0"/>
                    </a:moveTo>
                    <a:cubicBezTo>
                      <a:pt x="213" y="0"/>
                      <a:pt x="162" y="19"/>
                      <a:pt x="122" y="58"/>
                    </a:cubicBezTo>
                    <a:cubicBezTo>
                      <a:pt x="0" y="201"/>
                      <a:pt x="102" y="404"/>
                      <a:pt x="285" y="404"/>
                    </a:cubicBezTo>
                    <a:cubicBezTo>
                      <a:pt x="387" y="404"/>
                      <a:pt x="468" y="303"/>
                      <a:pt x="468" y="201"/>
                    </a:cubicBezTo>
                    <a:cubicBezTo>
                      <a:pt x="468" y="78"/>
                      <a:pt x="367"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7" name="Google Shape;3067;p9"/>
              <p:cNvSpPr/>
              <p:nvPr/>
            </p:nvSpPr>
            <p:spPr>
              <a:xfrm flipH="1" rot="10800000">
                <a:off x="6997197" y="4368217"/>
                <a:ext cx="13006" cy="8940"/>
              </a:xfrm>
              <a:custGeom>
                <a:rect b="b" l="l" r="r" t="t"/>
                <a:pathLst>
                  <a:path extrusionOk="0" h="244" w="355">
                    <a:moveTo>
                      <a:pt x="187" y="0"/>
                    </a:moveTo>
                    <a:cubicBezTo>
                      <a:pt x="1" y="16"/>
                      <a:pt x="204" y="243"/>
                      <a:pt x="303" y="243"/>
                    </a:cubicBezTo>
                    <a:cubicBezTo>
                      <a:pt x="334" y="243"/>
                      <a:pt x="354" y="221"/>
                      <a:pt x="350" y="163"/>
                    </a:cubicBezTo>
                    <a:cubicBezTo>
                      <a:pt x="350"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8" name="Google Shape;3068;p9"/>
              <p:cNvSpPr/>
              <p:nvPr/>
            </p:nvSpPr>
            <p:spPr>
              <a:xfrm flipH="1" rot="10800000">
                <a:off x="8891905" y="4350265"/>
                <a:ext cx="36344" cy="30702"/>
              </a:xfrm>
              <a:custGeom>
                <a:rect b="b" l="l" r="r" t="t"/>
                <a:pathLst>
                  <a:path extrusionOk="0" h="838" w="992">
                    <a:moveTo>
                      <a:pt x="562" y="1"/>
                    </a:moveTo>
                    <a:cubicBezTo>
                      <a:pt x="454" y="1"/>
                      <a:pt x="344" y="45"/>
                      <a:pt x="259" y="145"/>
                    </a:cubicBezTo>
                    <a:cubicBezTo>
                      <a:pt x="0" y="403"/>
                      <a:pt x="189" y="837"/>
                      <a:pt x="559" y="837"/>
                    </a:cubicBezTo>
                    <a:cubicBezTo>
                      <a:pt x="568" y="837"/>
                      <a:pt x="576" y="837"/>
                      <a:pt x="585" y="837"/>
                    </a:cubicBezTo>
                    <a:cubicBezTo>
                      <a:pt x="808" y="837"/>
                      <a:pt x="991" y="633"/>
                      <a:pt x="971" y="409"/>
                    </a:cubicBezTo>
                    <a:cubicBezTo>
                      <a:pt x="958" y="157"/>
                      <a:pt x="763"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9" name="Google Shape;3069;p9"/>
              <p:cNvSpPr/>
              <p:nvPr/>
            </p:nvSpPr>
            <p:spPr>
              <a:xfrm flipH="1" rot="10800000">
                <a:off x="7864700" y="4364077"/>
                <a:ext cx="19455" cy="18502"/>
              </a:xfrm>
              <a:custGeom>
                <a:rect b="b" l="l" r="r" t="t"/>
                <a:pathLst>
                  <a:path extrusionOk="0" h="505" w="531">
                    <a:moveTo>
                      <a:pt x="262" y="0"/>
                    </a:moveTo>
                    <a:cubicBezTo>
                      <a:pt x="131" y="0"/>
                      <a:pt x="1" y="92"/>
                      <a:pt x="11" y="270"/>
                    </a:cubicBezTo>
                    <a:cubicBezTo>
                      <a:pt x="21" y="428"/>
                      <a:pt x="146" y="504"/>
                      <a:pt x="269" y="504"/>
                    </a:cubicBezTo>
                    <a:cubicBezTo>
                      <a:pt x="400" y="504"/>
                      <a:pt x="531" y="418"/>
                      <a:pt x="520" y="250"/>
                    </a:cubicBezTo>
                    <a:cubicBezTo>
                      <a:pt x="510" y="82"/>
                      <a:pt x="385"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0" name="Google Shape;3070;p9"/>
              <p:cNvSpPr/>
              <p:nvPr/>
            </p:nvSpPr>
            <p:spPr>
              <a:xfrm flipH="1" rot="10800000">
                <a:off x="6611881" y="4377120"/>
                <a:ext cx="8243" cy="8243"/>
              </a:xfrm>
              <a:custGeom>
                <a:rect b="b" l="l" r="r" t="t"/>
                <a:pathLst>
                  <a:path extrusionOk="0" h="225" w="225">
                    <a:moveTo>
                      <a:pt x="102" y="0"/>
                    </a:moveTo>
                    <a:cubicBezTo>
                      <a:pt x="41" y="0"/>
                      <a:pt x="0" y="41"/>
                      <a:pt x="0" y="122"/>
                    </a:cubicBezTo>
                    <a:cubicBezTo>
                      <a:pt x="0" y="183"/>
                      <a:pt x="61" y="224"/>
                      <a:pt x="122" y="224"/>
                    </a:cubicBezTo>
                    <a:cubicBezTo>
                      <a:pt x="184" y="224"/>
                      <a:pt x="224" y="163"/>
                      <a:pt x="224" y="102"/>
                    </a:cubicBezTo>
                    <a:cubicBezTo>
                      <a:pt x="224" y="41"/>
                      <a:pt x="184"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1" name="Google Shape;3071;p9"/>
              <p:cNvSpPr/>
              <p:nvPr/>
            </p:nvSpPr>
            <p:spPr>
              <a:xfrm flipH="1" rot="10800000">
                <a:off x="8623499" y="4362209"/>
                <a:ext cx="31875" cy="26929"/>
              </a:xfrm>
              <a:custGeom>
                <a:rect b="b" l="l" r="r" t="t"/>
                <a:pathLst>
                  <a:path extrusionOk="0" h="735" w="870">
                    <a:moveTo>
                      <a:pt x="494" y="0"/>
                    </a:moveTo>
                    <a:cubicBezTo>
                      <a:pt x="396" y="0"/>
                      <a:pt x="297" y="39"/>
                      <a:pt x="219" y="124"/>
                    </a:cubicBezTo>
                    <a:cubicBezTo>
                      <a:pt x="1" y="362"/>
                      <a:pt x="169" y="735"/>
                      <a:pt x="479" y="735"/>
                    </a:cubicBezTo>
                    <a:cubicBezTo>
                      <a:pt x="487" y="735"/>
                      <a:pt x="495" y="735"/>
                      <a:pt x="504" y="734"/>
                    </a:cubicBezTo>
                    <a:cubicBezTo>
                      <a:pt x="707" y="714"/>
                      <a:pt x="870" y="551"/>
                      <a:pt x="850" y="347"/>
                    </a:cubicBezTo>
                    <a:cubicBezTo>
                      <a:pt x="850" y="135"/>
                      <a:pt x="676"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2" name="Google Shape;3072;p9"/>
              <p:cNvSpPr/>
              <p:nvPr/>
            </p:nvSpPr>
            <p:spPr>
              <a:xfrm flipH="1" rot="10800000">
                <a:off x="9535810" y="4349532"/>
                <a:ext cx="52758" cy="44808"/>
              </a:xfrm>
              <a:custGeom>
                <a:rect b="b" l="l" r="r" t="t"/>
                <a:pathLst>
                  <a:path extrusionOk="0" h="1223" w="1440">
                    <a:moveTo>
                      <a:pt x="616" y="1"/>
                    </a:moveTo>
                    <a:cubicBezTo>
                      <a:pt x="607" y="1"/>
                      <a:pt x="599" y="1"/>
                      <a:pt x="591" y="1"/>
                    </a:cubicBezTo>
                    <a:cubicBezTo>
                      <a:pt x="265" y="21"/>
                      <a:pt x="1" y="306"/>
                      <a:pt x="21" y="652"/>
                    </a:cubicBezTo>
                    <a:cubicBezTo>
                      <a:pt x="34" y="998"/>
                      <a:pt x="326" y="1222"/>
                      <a:pt x="629" y="1222"/>
                    </a:cubicBezTo>
                    <a:cubicBezTo>
                      <a:pt x="789" y="1222"/>
                      <a:pt x="952" y="1159"/>
                      <a:pt x="1079" y="1018"/>
                    </a:cubicBezTo>
                    <a:cubicBezTo>
                      <a:pt x="1440" y="638"/>
                      <a:pt x="114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9"/>
              <p:cNvSpPr/>
              <p:nvPr/>
            </p:nvSpPr>
            <p:spPr>
              <a:xfrm flipH="1" rot="10800000">
                <a:off x="7956990" y="4375618"/>
                <a:ext cx="22972" cy="19711"/>
              </a:xfrm>
              <a:custGeom>
                <a:rect b="b" l="l" r="r" t="t"/>
                <a:pathLst>
                  <a:path extrusionOk="0" h="538" w="627">
                    <a:moveTo>
                      <a:pt x="350" y="0"/>
                    </a:moveTo>
                    <a:cubicBezTo>
                      <a:pt x="282" y="0"/>
                      <a:pt x="213" y="27"/>
                      <a:pt x="158" y="89"/>
                    </a:cubicBezTo>
                    <a:cubicBezTo>
                      <a:pt x="1" y="266"/>
                      <a:pt x="128" y="538"/>
                      <a:pt x="339" y="538"/>
                    </a:cubicBezTo>
                    <a:cubicBezTo>
                      <a:pt x="346" y="538"/>
                      <a:pt x="354" y="537"/>
                      <a:pt x="362" y="537"/>
                    </a:cubicBezTo>
                    <a:cubicBezTo>
                      <a:pt x="524" y="537"/>
                      <a:pt x="626" y="415"/>
                      <a:pt x="626" y="252"/>
                    </a:cubicBezTo>
                    <a:cubicBezTo>
                      <a:pt x="613" y="104"/>
                      <a:pt x="483"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4" name="Google Shape;3074;p9"/>
              <p:cNvSpPr/>
              <p:nvPr/>
            </p:nvSpPr>
            <p:spPr>
              <a:xfrm flipH="1" rot="10800000">
                <a:off x="8969430" y="4362942"/>
                <a:ext cx="38579" cy="32717"/>
              </a:xfrm>
              <a:custGeom>
                <a:rect b="b" l="l" r="r" t="t"/>
                <a:pathLst>
                  <a:path extrusionOk="0" h="893" w="1053">
                    <a:moveTo>
                      <a:pt x="576" y="0"/>
                    </a:moveTo>
                    <a:cubicBezTo>
                      <a:pt x="462" y="0"/>
                      <a:pt x="348" y="43"/>
                      <a:pt x="259" y="139"/>
                    </a:cubicBezTo>
                    <a:cubicBezTo>
                      <a:pt x="0" y="438"/>
                      <a:pt x="209" y="892"/>
                      <a:pt x="581" y="892"/>
                    </a:cubicBezTo>
                    <a:cubicBezTo>
                      <a:pt x="589" y="892"/>
                      <a:pt x="597" y="892"/>
                      <a:pt x="605" y="892"/>
                    </a:cubicBezTo>
                    <a:cubicBezTo>
                      <a:pt x="870" y="892"/>
                      <a:pt x="1053" y="668"/>
                      <a:pt x="1032" y="424"/>
                    </a:cubicBezTo>
                    <a:cubicBezTo>
                      <a:pt x="1019" y="167"/>
                      <a:pt x="799" y="0"/>
                      <a:pt x="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5" name="Google Shape;3075;p9"/>
              <p:cNvSpPr/>
              <p:nvPr/>
            </p:nvSpPr>
            <p:spPr>
              <a:xfrm flipH="1" rot="10800000">
                <a:off x="7474437" y="4381627"/>
                <a:ext cx="18685" cy="16084"/>
              </a:xfrm>
              <a:custGeom>
                <a:rect b="b" l="l" r="r" t="t"/>
                <a:pathLst>
                  <a:path extrusionOk="0" h="439" w="510">
                    <a:moveTo>
                      <a:pt x="288" y="1"/>
                    </a:moveTo>
                    <a:cubicBezTo>
                      <a:pt x="231" y="1"/>
                      <a:pt x="172" y="23"/>
                      <a:pt x="123" y="73"/>
                    </a:cubicBezTo>
                    <a:cubicBezTo>
                      <a:pt x="1" y="215"/>
                      <a:pt x="102" y="439"/>
                      <a:pt x="306" y="439"/>
                    </a:cubicBezTo>
                    <a:cubicBezTo>
                      <a:pt x="408" y="419"/>
                      <a:pt x="509" y="317"/>
                      <a:pt x="509" y="215"/>
                    </a:cubicBezTo>
                    <a:cubicBezTo>
                      <a:pt x="496" y="82"/>
                      <a:pt x="396"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9"/>
              <p:cNvSpPr/>
              <p:nvPr/>
            </p:nvSpPr>
            <p:spPr>
              <a:xfrm flipH="1" rot="10800000">
                <a:off x="9184932" y="4293404"/>
                <a:ext cx="85292" cy="104673"/>
              </a:xfrm>
              <a:custGeom>
                <a:rect b="b" l="l" r="r" t="t"/>
                <a:pathLst>
                  <a:path extrusionOk="0" h="2857" w="2328">
                    <a:moveTo>
                      <a:pt x="753" y="0"/>
                    </a:moveTo>
                    <a:cubicBezTo>
                      <a:pt x="687" y="0"/>
                      <a:pt x="616" y="13"/>
                      <a:pt x="543" y="42"/>
                    </a:cubicBezTo>
                    <a:cubicBezTo>
                      <a:pt x="0" y="263"/>
                      <a:pt x="172" y="1060"/>
                      <a:pt x="745" y="1060"/>
                    </a:cubicBezTo>
                    <a:cubicBezTo>
                      <a:pt x="752" y="1060"/>
                      <a:pt x="759" y="1060"/>
                      <a:pt x="767" y="1059"/>
                    </a:cubicBezTo>
                    <a:lnTo>
                      <a:pt x="848" y="1059"/>
                    </a:lnTo>
                    <a:cubicBezTo>
                      <a:pt x="473" y="1355"/>
                      <a:pt x="691" y="1977"/>
                      <a:pt x="1169" y="1977"/>
                    </a:cubicBezTo>
                    <a:cubicBezTo>
                      <a:pt x="1184" y="1977"/>
                      <a:pt x="1199" y="1976"/>
                      <a:pt x="1214" y="1975"/>
                    </a:cubicBezTo>
                    <a:cubicBezTo>
                      <a:pt x="1255" y="1975"/>
                      <a:pt x="1296" y="1955"/>
                      <a:pt x="1316" y="1955"/>
                    </a:cubicBezTo>
                    <a:cubicBezTo>
                      <a:pt x="1194" y="2056"/>
                      <a:pt x="1133" y="2199"/>
                      <a:pt x="1153" y="2362"/>
                    </a:cubicBezTo>
                    <a:cubicBezTo>
                      <a:pt x="1167" y="2658"/>
                      <a:pt x="1412" y="2856"/>
                      <a:pt x="1665" y="2856"/>
                    </a:cubicBezTo>
                    <a:cubicBezTo>
                      <a:pt x="1794" y="2856"/>
                      <a:pt x="1925" y="2804"/>
                      <a:pt x="2028" y="2687"/>
                    </a:cubicBezTo>
                    <a:cubicBezTo>
                      <a:pt x="2328" y="2348"/>
                      <a:pt x="2098" y="1832"/>
                      <a:pt x="1647" y="1832"/>
                    </a:cubicBezTo>
                    <a:cubicBezTo>
                      <a:pt x="1639" y="1832"/>
                      <a:pt x="1630" y="1832"/>
                      <a:pt x="1621" y="1833"/>
                    </a:cubicBezTo>
                    <a:lnTo>
                      <a:pt x="1540" y="1833"/>
                    </a:lnTo>
                    <a:cubicBezTo>
                      <a:pt x="1915" y="1537"/>
                      <a:pt x="1678" y="935"/>
                      <a:pt x="1218" y="935"/>
                    </a:cubicBezTo>
                    <a:cubicBezTo>
                      <a:pt x="1204" y="935"/>
                      <a:pt x="1189" y="936"/>
                      <a:pt x="1174" y="937"/>
                    </a:cubicBezTo>
                    <a:lnTo>
                      <a:pt x="1092" y="937"/>
                    </a:lnTo>
                    <a:cubicBezTo>
                      <a:pt x="1483" y="600"/>
                      <a:pt x="1208"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7" name="Google Shape;3077;p9"/>
              <p:cNvSpPr/>
              <p:nvPr/>
            </p:nvSpPr>
            <p:spPr>
              <a:xfrm flipH="1" rot="10800000">
                <a:off x="7091978" y="4386793"/>
                <a:ext cx="15461" cy="12860"/>
              </a:xfrm>
              <a:custGeom>
                <a:rect b="b" l="l" r="r" t="t"/>
                <a:pathLst>
                  <a:path extrusionOk="0" h="351" w="422">
                    <a:moveTo>
                      <a:pt x="200" y="1"/>
                    </a:moveTo>
                    <a:cubicBezTo>
                      <a:pt x="188" y="1"/>
                      <a:pt x="176" y="2"/>
                      <a:pt x="164" y="4"/>
                    </a:cubicBezTo>
                    <a:cubicBezTo>
                      <a:pt x="62" y="4"/>
                      <a:pt x="1" y="85"/>
                      <a:pt x="1" y="187"/>
                    </a:cubicBezTo>
                    <a:cubicBezTo>
                      <a:pt x="1" y="288"/>
                      <a:pt x="82" y="349"/>
                      <a:pt x="184" y="349"/>
                    </a:cubicBezTo>
                    <a:cubicBezTo>
                      <a:pt x="190" y="350"/>
                      <a:pt x="196" y="350"/>
                      <a:pt x="201" y="350"/>
                    </a:cubicBezTo>
                    <a:cubicBezTo>
                      <a:pt x="417" y="350"/>
                      <a:pt x="422" y="1"/>
                      <a:pt x="2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8" name="Google Shape;3078;p9"/>
              <p:cNvSpPr/>
              <p:nvPr/>
            </p:nvSpPr>
            <p:spPr>
              <a:xfrm flipH="1" rot="10800000">
                <a:off x="8528828" y="4374885"/>
                <a:ext cx="30372" cy="25683"/>
              </a:xfrm>
              <a:custGeom>
                <a:rect b="b" l="l" r="r" t="t"/>
                <a:pathLst>
                  <a:path extrusionOk="0" h="701" w="829">
                    <a:moveTo>
                      <a:pt x="466" y="1"/>
                    </a:moveTo>
                    <a:cubicBezTo>
                      <a:pt x="376" y="1"/>
                      <a:pt x="287" y="34"/>
                      <a:pt x="218" y="110"/>
                    </a:cubicBezTo>
                    <a:cubicBezTo>
                      <a:pt x="1" y="348"/>
                      <a:pt x="168" y="701"/>
                      <a:pt x="459" y="701"/>
                    </a:cubicBezTo>
                    <a:cubicBezTo>
                      <a:pt x="467" y="701"/>
                      <a:pt x="475" y="701"/>
                      <a:pt x="483" y="700"/>
                    </a:cubicBezTo>
                    <a:cubicBezTo>
                      <a:pt x="686" y="700"/>
                      <a:pt x="829" y="537"/>
                      <a:pt x="829" y="334"/>
                    </a:cubicBezTo>
                    <a:cubicBezTo>
                      <a:pt x="815" y="131"/>
                      <a:pt x="641" y="1"/>
                      <a:pt x="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9" name="Google Shape;3079;p9"/>
              <p:cNvSpPr/>
              <p:nvPr/>
            </p:nvSpPr>
            <p:spPr>
              <a:xfrm flipH="1" rot="10800000">
                <a:off x="9049227" y="4367411"/>
                <a:ext cx="40814" cy="34549"/>
              </a:xfrm>
              <a:custGeom>
                <a:rect b="b" l="l" r="r" t="t"/>
                <a:pathLst>
                  <a:path extrusionOk="0" h="943" w="1114">
                    <a:moveTo>
                      <a:pt x="489" y="0"/>
                    </a:moveTo>
                    <a:cubicBezTo>
                      <a:pt x="239" y="0"/>
                      <a:pt x="0" y="198"/>
                      <a:pt x="14" y="494"/>
                    </a:cubicBezTo>
                    <a:cubicBezTo>
                      <a:pt x="34" y="746"/>
                      <a:pt x="220" y="943"/>
                      <a:pt x="466" y="943"/>
                    </a:cubicBezTo>
                    <a:cubicBezTo>
                      <a:pt x="478" y="943"/>
                      <a:pt x="490" y="942"/>
                      <a:pt x="503" y="942"/>
                    </a:cubicBezTo>
                    <a:cubicBezTo>
                      <a:pt x="930" y="921"/>
                      <a:pt x="1113" y="412"/>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0" name="Google Shape;3080;p9"/>
              <p:cNvSpPr/>
              <p:nvPr/>
            </p:nvSpPr>
            <p:spPr>
              <a:xfrm flipH="1" rot="10800000">
                <a:off x="9260918" y="4362209"/>
                <a:ext cx="48288" cy="40997"/>
              </a:xfrm>
              <a:custGeom>
                <a:rect b="b" l="l" r="r" t="t"/>
                <a:pathLst>
                  <a:path extrusionOk="0" h="1119" w="1318">
                    <a:moveTo>
                      <a:pt x="741" y="0"/>
                    </a:moveTo>
                    <a:cubicBezTo>
                      <a:pt x="598" y="0"/>
                      <a:pt x="452" y="56"/>
                      <a:pt x="341" y="182"/>
                    </a:cubicBezTo>
                    <a:cubicBezTo>
                      <a:pt x="1" y="542"/>
                      <a:pt x="270" y="1119"/>
                      <a:pt x="744" y="1119"/>
                    </a:cubicBezTo>
                    <a:cubicBezTo>
                      <a:pt x="752" y="1119"/>
                      <a:pt x="760" y="1118"/>
                      <a:pt x="768" y="1118"/>
                    </a:cubicBezTo>
                    <a:cubicBezTo>
                      <a:pt x="1073" y="1098"/>
                      <a:pt x="1318" y="833"/>
                      <a:pt x="1297" y="528"/>
                    </a:cubicBezTo>
                    <a:cubicBezTo>
                      <a:pt x="1284" y="207"/>
                      <a:pt x="1016"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1" name="Google Shape;3081;p9"/>
              <p:cNvSpPr/>
              <p:nvPr/>
            </p:nvSpPr>
            <p:spPr>
              <a:xfrm flipH="1" rot="10800000">
                <a:off x="6705819" y="4396392"/>
                <a:ext cx="10259" cy="7621"/>
              </a:xfrm>
              <a:custGeom>
                <a:rect b="b" l="l" r="r" t="t"/>
                <a:pathLst>
                  <a:path extrusionOk="0" h="208" w="280">
                    <a:moveTo>
                      <a:pt x="122" y="0"/>
                    </a:moveTo>
                    <a:cubicBezTo>
                      <a:pt x="61" y="21"/>
                      <a:pt x="0" y="62"/>
                      <a:pt x="0" y="143"/>
                    </a:cubicBezTo>
                    <a:cubicBezTo>
                      <a:pt x="5" y="189"/>
                      <a:pt x="24" y="207"/>
                      <a:pt x="49" y="207"/>
                    </a:cubicBezTo>
                    <a:cubicBezTo>
                      <a:pt x="133" y="207"/>
                      <a:pt x="280"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2" name="Google Shape;3082;p9"/>
              <p:cNvSpPr/>
              <p:nvPr/>
            </p:nvSpPr>
            <p:spPr>
              <a:xfrm flipH="1" rot="10800000">
                <a:off x="8799432" y="4374885"/>
                <a:ext cx="34879" cy="29457"/>
              </a:xfrm>
              <a:custGeom>
                <a:rect b="b" l="l" r="r" t="t"/>
                <a:pathLst>
                  <a:path extrusionOk="0" h="804" w="952">
                    <a:moveTo>
                      <a:pt x="537" y="0"/>
                    </a:moveTo>
                    <a:cubicBezTo>
                      <a:pt x="431" y="0"/>
                      <a:pt x="323" y="41"/>
                      <a:pt x="239" y="132"/>
                    </a:cubicBezTo>
                    <a:cubicBezTo>
                      <a:pt x="1" y="390"/>
                      <a:pt x="190" y="804"/>
                      <a:pt x="540" y="804"/>
                    </a:cubicBezTo>
                    <a:cubicBezTo>
                      <a:pt x="548" y="804"/>
                      <a:pt x="556" y="804"/>
                      <a:pt x="565" y="803"/>
                    </a:cubicBezTo>
                    <a:cubicBezTo>
                      <a:pt x="789" y="803"/>
                      <a:pt x="952" y="600"/>
                      <a:pt x="952" y="376"/>
                    </a:cubicBezTo>
                    <a:cubicBezTo>
                      <a:pt x="938" y="149"/>
                      <a:pt x="740"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3" name="Google Shape;3083;p9"/>
              <p:cNvSpPr/>
              <p:nvPr/>
            </p:nvSpPr>
            <p:spPr>
              <a:xfrm flipH="1" rot="10800000">
                <a:off x="8052211" y="4383862"/>
                <a:ext cx="24657" cy="21140"/>
              </a:xfrm>
              <a:custGeom>
                <a:rect b="b" l="l" r="r" t="t"/>
                <a:pathLst>
                  <a:path extrusionOk="0" h="577" w="673">
                    <a:moveTo>
                      <a:pt x="372" y="0"/>
                    </a:moveTo>
                    <a:cubicBezTo>
                      <a:pt x="299" y="0"/>
                      <a:pt x="225" y="27"/>
                      <a:pt x="164" y="89"/>
                    </a:cubicBezTo>
                    <a:cubicBezTo>
                      <a:pt x="1" y="292"/>
                      <a:pt x="143" y="577"/>
                      <a:pt x="388" y="577"/>
                    </a:cubicBezTo>
                    <a:cubicBezTo>
                      <a:pt x="550" y="557"/>
                      <a:pt x="672" y="434"/>
                      <a:pt x="672" y="272"/>
                    </a:cubicBezTo>
                    <a:cubicBezTo>
                      <a:pt x="659" y="109"/>
                      <a:pt x="519"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4" name="Google Shape;3084;p9"/>
              <p:cNvSpPr/>
              <p:nvPr/>
            </p:nvSpPr>
            <p:spPr>
              <a:xfrm flipH="1" rot="10800000">
                <a:off x="9433884" y="4362942"/>
                <a:ext cx="52025" cy="44075"/>
              </a:xfrm>
              <a:custGeom>
                <a:rect b="b" l="l" r="r" t="t"/>
                <a:pathLst>
                  <a:path extrusionOk="0" h="1203" w="1420">
                    <a:moveTo>
                      <a:pt x="806" y="1"/>
                    </a:moveTo>
                    <a:cubicBezTo>
                      <a:pt x="649" y="1"/>
                      <a:pt x="488" y="64"/>
                      <a:pt x="361" y="205"/>
                    </a:cubicBezTo>
                    <a:cubicBezTo>
                      <a:pt x="1" y="585"/>
                      <a:pt x="291" y="1202"/>
                      <a:pt x="804" y="1202"/>
                    </a:cubicBezTo>
                    <a:cubicBezTo>
                      <a:pt x="812" y="1202"/>
                      <a:pt x="821" y="1202"/>
                      <a:pt x="829" y="1202"/>
                    </a:cubicBezTo>
                    <a:cubicBezTo>
                      <a:pt x="1155" y="1181"/>
                      <a:pt x="1419" y="917"/>
                      <a:pt x="1399" y="571"/>
                    </a:cubicBezTo>
                    <a:cubicBezTo>
                      <a:pt x="1386" y="225"/>
                      <a:pt x="1103" y="1"/>
                      <a:pt x="8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5" name="Google Shape;3085;p9"/>
              <p:cNvSpPr/>
              <p:nvPr/>
            </p:nvSpPr>
            <p:spPr>
              <a:xfrm flipH="1" rot="10800000">
                <a:off x="8433424" y="4383825"/>
                <a:ext cx="29603" cy="24657"/>
              </a:xfrm>
              <a:custGeom>
                <a:rect b="b" l="l" r="r" t="t"/>
                <a:pathLst>
                  <a:path extrusionOk="0" h="673" w="808">
                    <a:moveTo>
                      <a:pt x="442" y="0"/>
                    </a:moveTo>
                    <a:cubicBezTo>
                      <a:pt x="1" y="20"/>
                      <a:pt x="14" y="672"/>
                      <a:pt x="462" y="672"/>
                    </a:cubicBezTo>
                    <a:cubicBezTo>
                      <a:pt x="469" y="672"/>
                      <a:pt x="475" y="672"/>
                      <a:pt x="482" y="672"/>
                    </a:cubicBezTo>
                    <a:cubicBezTo>
                      <a:pt x="666" y="672"/>
                      <a:pt x="808" y="509"/>
                      <a:pt x="808" y="326"/>
                    </a:cubicBezTo>
                    <a:cubicBezTo>
                      <a:pt x="788" y="143"/>
                      <a:pt x="62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9"/>
              <p:cNvSpPr/>
              <p:nvPr/>
            </p:nvSpPr>
            <p:spPr>
              <a:xfrm flipH="1" rot="10800000">
                <a:off x="8146919" y="4389028"/>
                <a:ext cx="26123" cy="21763"/>
              </a:xfrm>
              <a:custGeom>
                <a:rect b="b" l="l" r="r" t="t"/>
                <a:pathLst>
                  <a:path extrusionOk="0" h="594" w="713">
                    <a:moveTo>
                      <a:pt x="422" y="0"/>
                    </a:moveTo>
                    <a:cubicBezTo>
                      <a:pt x="410" y="0"/>
                      <a:pt x="399" y="1"/>
                      <a:pt x="387" y="2"/>
                    </a:cubicBezTo>
                    <a:cubicBezTo>
                      <a:pt x="122" y="2"/>
                      <a:pt x="0" y="328"/>
                      <a:pt x="204" y="511"/>
                    </a:cubicBezTo>
                    <a:cubicBezTo>
                      <a:pt x="267" y="568"/>
                      <a:pt x="340" y="594"/>
                      <a:pt x="411" y="594"/>
                    </a:cubicBezTo>
                    <a:cubicBezTo>
                      <a:pt x="568" y="594"/>
                      <a:pt x="712" y="469"/>
                      <a:pt x="712" y="287"/>
                    </a:cubicBezTo>
                    <a:cubicBezTo>
                      <a:pt x="693" y="117"/>
                      <a:pt x="570"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7" name="Google Shape;3087;p9"/>
              <p:cNvSpPr/>
              <p:nvPr/>
            </p:nvSpPr>
            <p:spPr>
              <a:xfrm flipH="1" rot="10800000">
                <a:off x="8341867" y="4388112"/>
                <a:ext cx="25426" cy="23851"/>
              </a:xfrm>
              <a:custGeom>
                <a:rect b="b" l="l" r="r" t="t"/>
                <a:pathLst>
                  <a:path extrusionOk="0" h="651" w="694">
                    <a:moveTo>
                      <a:pt x="338" y="1"/>
                    </a:moveTo>
                    <a:cubicBezTo>
                      <a:pt x="180" y="1"/>
                      <a:pt x="21" y="108"/>
                      <a:pt x="10" y="319"/>
                    </a:cubicBezTo>
                    <a:cubicBezTo>
                      <a:pt x="1" y="543"/>
                      <a:pt x="163" y="651"/>
                      <a:pt x="329" y="651"/>
                    </a:cubicBezTo>
                    <a:cubicBezTo>
                      <a:pt x="509" y="651"/>
                      <a:pt x="693" y="523"/>
                      <a:pt x="662" y="279"/>
                    </a:cubicBezTo>
                    <a:cubicBezTo>
                      <a:pt x="632" y="93"/>
                      <a:pt x="485" y="1"/>
                      <a:pt x="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9"/>
              <p:cNvSpPr/>
              <p:nvPr/>
            </p:nvSpPr>
            <p:spPr>
              <a:xfrm flipH="1" rot="10800000">
                <a:off x="6029637" y="4408445"/>
                <a:ext cx="3737" cy="3774"/>
              </a:xfrm>
              <a:custGeom>
                <a:rect b="b" l="l" r="r" t="t"/>
                <a:pathLst>
                  <a:path extrusionOk="0" h="103" w="102">
                    <a:moveTo>
                      <a:pt x="61" y="1"/>
                    </a:moveTo>
                    <a:cubicBezTo>
                      <a:pt x="20" y="1"/>
                      <a:pt x="0" y="21"/>
                      <a:pt x="20" y="41"/>
                    </a:cubicBezTo>
                    <a:cubicBezTo>
                      <a:pt x="20" y="82"/>
                      <a:pt x="41" y="102"/>
                      <a:pt x="61" y="102"/>
                    </a:cubicBezTo>
                    <a:cubicBezTo>
                      <a:pt x="82" y="82"/>
                      <a:pt x="102" y="62"/>
                      <a:pt x="102" y="41"/>
                    </a:cubicBezTo>
                    <a:cubicBezTo>
                      <a:pt x="102" y="21"/>
                      <a:pt x="82"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9"/>
              <p:cNvSpPr/>
              <p:nvPr/>
            </p:nvSpPr>
            <p:spPr>
              <a:xfrm flipH="1" rot="10800000">
                <a:off x="6125811" y="4408445"/>
                <a:ext cx="4506" cy="4506"/>
              </a:xfrm>
              <a:custGeom>
                <a:rect b="b" l="l" r="r" t="t"/>
                <a:pathLst>
                  <a:path extrusionOk="0" h="123" w="123">
                    <a:moveTo>
                      <a:pt x="61" y="0"/>
                    </a:moveTo>
                    <a:cubicBezTo>
                      <a:pt x="20" y="0"/>
                      <a:pt x="0" y="21"/>
                      <a:pt x="0" y="61"/>
                    </a:cubicBezTo>
                    <a:cubicBezTo>
                      <a:pt x="0" y="102"/>
                      <a:pt x="31" y="122"/>
                      <a:pt x="61" y="122"/>
                    </a:cubicBezTo>
                    <a:cubicBezTo>
                      <a:pt x="92" y="122"/>
                      <a:pt x="122" y="102"/>
                      <a:pt x="122" y="61"/>
                    </a:cubicBezTo>
                    <a:cubicBezTo>
                      <a:pt x="122" y="21"/>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9"/>
              <p:cNvSpPr/>
              <p:nvPr/>
            </p:nvSpPr>
            <p:spPr>
              <a:xfrm flipH="1" rot="10800000">
                <a:off x="8242323" y="4390566"/>
                <a:ext cx="27625" cy="23118"/>
              </a:xfrm>
              <a:custGeom>
                <a:rect b="b" l="l" r="r" t="t"/>
                <a:pathLst>
                  <a:path extrusionOk="0" h="631" w="754">
                    <a:moveTo>
                      <a:pt x="424" y="1"/>
                    </a:moveTo>
                    <a:cubicBezTo>
                      <a:pt x="346" y="1"/>
                      <a:pt x="267" y="32"/>
                      <a:pt x="204" y="102"/>
                    </a:cubicBezTo>
                    <a:cubicBezTo>
                      <a:pt x="1" y="305"/>
                      <a:pt x="164" y="631"/>
                      <a:pt x="448" y="631"/>
                    </a:cubicBezTo>
                    <a:cubicBezTo>
                      <a:pt x="611" y="610"/>
                      <a:pt x="754" y="468"/>
                      <a:pt x="733" y="305"/>
                    </a:cubicBezTo>
                    <a:cubicBezTo>
                      <a:pt x="720" y="118"/>
                      <a:pt x="574"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9"/>
              <p:cNvSpPr/>
              <p:nvPr/>
            </p:nvSpPr>
            <p:spPr>
              <a:xfrm flipH="1" rot="10800000">
                <a:off x="5934197" y="4413685"/>
                <a:ext cx="3004" cy="2272"/>
              </a:xfrm>
              <a:custGeom>
                <a:rect b="b" l="l" r="r" t="t"/>
                <a:pathLst>
                  <a:path extrusionOk="0" h="62" w="82">
                    <a:moveTo>
                      <a:pt x="41" y="1"/>
                    </a:moveTo>
                    <a:cubicBezTo>
                      <a:pt x="21" y="1"/>
                      <a:pt x="0" y="21"/>
                      <a:pt x="0" y="42"/>
                    </a:cubicBezTo>
                    <a:cubicBezTo>
                      <a:pt x="0" y="62"/>
                      <a:pt x="21" y="62"/>
                      <a:pt x="41" y="62"/>
                    </a:cubicBezTo>
                    <a:cubicBezTo>
                      <a:pt x="62" y="62"/>
                      <a:pt x="82" y="62"/>
                      <a:pt x="82" y="42"/>
                    </a:cubicBezTo>
                    <a:cubicBezTo>
                      <a:pt x="82" y="21"/>
                      <a:pt x="6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2" name="Google Shape;3092;p9"/>
              <p:cNvSpPr/>
              <p:nvPr/>
            </p:nvSpPr>
            <p:spPr>
              <a:xfrm flipH="1" rot="10800000">
                <a:off x="7567643" y="4400239"/>
                <a:ext cx="20151" cy="17183"/>
              </a:xfrm>
              <a:custGeom>
                <a:rect b="b" l="l" r="r" t="t"/>
                <a:pathLst>
                  <a:path extrusionOk="0" h="469" w="550">
                    <a:moveTo>
                      <a:pt x="313" y="1"/>
                    </a:moveTo>
                    <a:cubicBezTo>
                      <a:pt x="253" y="1"/>
                      <a:pt x="192" y="26"/>
                      <a:pt x="143" y="82"/>
                    </a:cubicBezTo>
                    <a:cubicBezTo>
                      <a:pt x="0" y="224"/>
                      <a:pt x="122" y="468"/>
                      <a:pt x="326" y="468"/>
                    </a:cubicBezTo>
                    <a:cubicBezTo>
                      <a:pt x="448" y="448"/>
                      <a:pt x="550" y="346"/>
                      <a:pt x="550" y="224"/>
                    </a:cubicBezTo>
                    <a:cubicBezTo>
                      <a:pt x="536" y="91"/>
                      <a:pt x="427"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9"/>
              <p:cNvSpPr/>
              <p:nvPr/>
            </p:nvSpPr>
            <p:spPr>
              <a:xfrm flipH="1" rot="10800000">
                <a:off x="6221215" y="4412182"/>
                <a:ext cx="5276" cy="5459"/>
              </a:xfrm>
              <a:custGeom>
                <a:rect b="b" l="l" r="r" t="t"/>
                <a:pathLst>
                  <a:path extrusionOk="0" h="149" w="144">
                    <a:moveTo>
                      <a:pt x="52" y="1"/>
                    </a:moveTo>
                    <a:cubicBezTo>
                      <a:pt x="14" y="1"/>
                      <a:pt x="1" y="34"/>
                      <a:pt x="1" y="67"/>
                    </a:cubicBezTo>
                    <a:cubicBezTo>
                      <a:pt x="1" y="108"/>
                      <a:pt x="41" y="149"/>
                      <a:pt x="82" y="149"/>
                    </a:cubicBezTo>
                    <a:cubicBezTo>
                      <a:pt x="123" y="149"/>
                      <a:pt x="143" y="108"/>
                      <a:pt x="143" y="67"/>
                    </a:cubicBezTo>
                    <a:cubicBezTo>
                      <a:pt x="143" y="34"/>
                      <a:pt x="130" y="1"/>
                      <a:pt x="102" y="1"/>
                    </a:cubicBezTo>
                    <a:cubicBezTo>
                      <a:pt x="96" y="1"/>
                      <a:pt x="90" y="2"/>
                      <a:pt x="82" y="6"/>
                    </a:cubicBezTo>
                    <a:cubicBezTo>
                      <a:pt x="71" y="2"/>
                      <a:pt x="61" y="1"/>
                      <a:pt x="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9"/>
              <p:cNvSpPr/>
              <p:nvPr/>
            </p:nvSpPr>
            <p:spPr>
              <a:xfrm flipH="1" rot="10800000">
                <a:off x="7182217" y="4408702"/>
                <a:ext cx="16414" cy="13336"/>
              </a:xfrm>
              <a:custGeom>
                <a:rect b="b" l="l" r="r" t="t"/>
                <a:pathLst>
                  <a:path extrusionOk="0" h="364" w="448">
                    <a:moveTo>
                      <a:pt x="275" y="1"/>
                    </a:moveTo>
                    <a:cubicBezTo>
                      <a:pt x="265" y="1"/>
                      <a:pt x="255" y="2"/>
                      <a:pt x="244" y="4"/>
                    </a:cubicBezTo>
                    <a:cubicBezTo>
                      <a:pt x="81" y="4"/>
                      <a:pt x="0" y="208"/>
                      <a:pt x="122" y="309"/>
                    </a:cubicBezTo>
                    <a:cubicBezTo>
                      <a:pt x="160" y="347"/>
                      <a:pt x="205" y="363"/>
                      <a:pt x="249" y="363"/>
                    </a:cubicBezTo>
                    <a:cubicBezTo>
                      <a:pt x="350" y="363"/>
                      <a:pt x="448" y="280"/>
                      <a:pt x="448" y="167"/>
                    </a:cubicBezTo>
                    <a:cubicBezTo>
                      <a:pt x="430" y="76"/>
                      <a:pt x="362" y="1"/>
                      <a:pt x="2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9"/>
              <p:cNvSpPr/>
              <p:nvPr/>
            </p:nvSpPr>
            <p:spPr>
              <a:xfrm flipH="1" rot="10800000">
                <a:off x="5838756" y="4422624"/>
                <a:ext cx="1539" cy="1502"/>
              </a:xfrm>
              <a:custGeom>
                <a:rect b="b" l="l" r="r" t="t"/>
                <a:pathLst>
                  <a:path extrusionOk="0" h="41" w="42">
                    <a:moveTo>
                      <a:pt x="21" y="0"/>
                    </a:moveTo>
                    <a:cubicBezTo>
                      <a:pt x="21" y="0"/>
                      <a:pt x="1" y="20"/>
                      <a:pt x="1" y="20"/>
                    </a:cubicBezTo>
                    <a:cubicBezTo>
                      <a:pt x="1" y="41"/>
                      <a:pt x="21" y="41"/>
                      <a:pt x="21" y="41"/>
                    </a:cubicBezTo>
                    <a:cubicBezTo>
                      <a:pt x="21" y="41"/>
                      <a:pt x="42" y="41"/>
                      <a:pt x="42" y="20"/>
                    </a:cubicBezTo>
                    <a:cubicBezTo>
                      <a:pt x="42" y="2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9"/>
              <p:cNvSpPr/>
              <p:nvPr/>
            </p:nvSpPr>
            <p:spPr>
              <a:xfrm flipH="1" rot="10800000">
                <a:off x="6798439" y="4413648"/>
                <a:ext cx="12530" cy="10515"/>
              </a:xfrm>
              <a:custGeom>
                <a:rect b="b" l="l" r="r" t="t"/>
                <a:pathLst>
                  <a:path extrusionOk="0" h="287" w="342">
                    <a:moveTo>
                      <a:pt x="144" y="0"/>
                    </a:moveTo>
                    <a:cubicBezTo>
                      <a:pt x="0" y="0"/>
                      <a:pt x="0" y="287"/>
                      <a:pt x="144" y="287"/>
                    </a:cubicBezTo>
                    <a:cubicBezTo>
                      <a:pt x="149" y="287"/>
                      <a:pt x="153" y="287"/>
                      <a:pt x="158" y="286"/>
                    </a:cubicBezTo>
                    <a:cubicBezTo>
                      <a:pt x="341" y="266"/>
                      <a:pt x="341" y="21"/>
                      <a:pt x="158" y="1"/>
                    </a:cubicBezTo>
                    <a:cubicBezTo>
                      <a:pt x="153" y="0"/>
                      <a:pt x="14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9"/>
              <p:cNvSpPr/>
              <p:nvPr/>
            </p:nvSpPr>
            <p:spPr>
              <a:xfrm flipH="1" rot="10800000">
                <a:off x="8878460" y="4392032"/>
                <a:ext cx="37114" cy="32168"/>
              </a:xfrm>
              <a:custGeom>
                <a:rect b="b" l="l" r="r" t="t"/>
                <a:pathLst>
                  <a:path extrusionOk="0" h="878" w="1013">
                    <a:moveTo>
                      <a:pt x="568" y="0"/>
                    </a:moveTo>
                    <a:cubicBezTo>
                      <a:pt x="451" y="0"/>
                      <a:pt x="332" y="45"/>
                      <a:pt x="239" y="144"/>
                    </a:cubicBezTo>
                    <a:cubicBezTo>
                      <a:pt x="0" y="423"/>
                      <a:pt x="190" y="878"/>
                      <a:pt x="561" y="878"/>
                    </a:cubicBezTo>
                    <a:cubicBezTo>
                      <a:pt x="569" y="878"/>
                      <a:pt x="577" y="877"/>
                      <a:pt x="585" y="877"/>
                    </a:cubicBezTo>
                    <a:cubicBezTo>
                      <a:pt x="829" y="857"/>
                      <a:pt x="1013" y="653"/>
                      <a:pt x="1013" y="409"/>
                    </a:cubicBezTo>
                    <a:cubicBezTo>
                      <a:pt x="999" y="157"/>
                      <a:pt x="787"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9"/>
              <p:cNvSpPr/>
              <p:nvPr/>
            </p:nvSpPr>
            <p:spPr>
              <a:xfrm flipH="1" rot="10800000">
                <a:off x="9347163" y="4381700"/>
                <a:ext cx="44075" cy="43122"/>
              </a:xfrm>
              <a:custGeom>
                <a:rect b="b" l="l" r="r" t="t"/>
                <a:pathLst>
                  <a:path extrusionOk="0" h="1177" w="1203">
                    <a:moveTo>
                      <a:pt x="599" y="1"/>
                    </a:moveTo>
                    <a:cubicBezTo>
                      <a:pt x="300" y="1"/>
                      <a:pt x="1" y="210"/>
                      <a:pt x="22" y="609"/>
                    </a:cubicBezTo>
                    <a:cubicBezTo>
                      <a:pt x="32" y="993"/>
                      <a:pt x="313" y="1177"/>
                      <a:pt x="596" y="1177"/>
                    </a:cubicBezTo>
                    <a:cubicBezTo>
                      <a:pt x="898" y="1177"/>
                      <a:pt x="1203" y="968"/>
                      <a:pt x="1182" y="568"/>
                    </a:cubicBezTo>
                    <a:cubicBezTo>
                      <a:pt x="1162" y="185"/>
                      <a:pt x="880" y="1"/>
                      <a:pt x="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9"/>
              <p:cNvSpPr/>
              <p:nvPr/>
            </p:nvSpPr>
            <p:spPr>
              <a:xfrm flipH="1" rot="10800000">
                <a:off x="8706263" y="4396502"/>
                <a:ext cx="34110" cy="28724"/>
              </a:xfrm>
              <a:custGeom>
                <a:rect b="b" l="l" r="r" t="t"/>
                <a:pathLst>
                  <a:path extrusionOk="0" h="784" w="931">
                    <a:moveTo>
                      <a:pt x="516" y="1"/>
                    </a:moveTo>
                    <a:cubicBezTo>
                      <a:pt x="416" y="1"/>
                      <a:pt x="316" y="41"/>
                      <a:pt x="239" y="132"/>
                    </a:cubicBezTo>
                    <a:cubicBezTo>
                      <a:pt x="1" y="390"/>
                      <a:pt x="189" y="784"/>
                      <a:pt x="519" y="784"/>
                    </a:cubicBezTo>
                    <a:cubicBezTo>
                      <a:pt x="527" y="784"/>
                      <a:pt x="536" y="783"/>
                      <a:pt x="544" y="783"/>
                    </a:cubicBezTo>
                    <a:cubicBezTo>
                      <a:pt x="748" y="783"/>
                      <a:pt x="931" y="600"/>
                      <a:pt x="910" y="376"/>
                    </a:cubicBezTo>
                    <a:cubicBezTo>
                      <a:pt x="897" y="149"/>
                      <a:pt x="708"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0" name="Google Shape;3100;p9"/>
              <p:cNvSpPr/>
              <p:nvPr/>
            </p:nvSpPr>
            <p:spPr>
              <a:xfrm flipH="1" rot="10800000">
                <a:off x="6315666" y="4421635"/>
                <a:ext cx="7731" cy="4726"/>
              </a:xfrm>
              <a:custGeom>
                <a:rect b="b" l="l" r="r" t="t"/>
                <a:pathLst>
                  <a:path extrusionOk="0" h="129" w="211">
                    <a:moveTo>
                      <a:pt x="109" y="0"/>
                    </a:moveTo>
                    <a:cubicBezTo>
                      <a:pt x="1" y="0"/>
                      <a:pt x="115" y="129"/>
                      <a:pt x="177" y="129"/>
                    </a:cubicBezTo>
                    <a:cubicBezTo>
                      <a:pt x="196" y="129"/>
                      <a:pt x="210" y="116"/>
                      <a:pt x="210" y="81"/>
                    </a:cubicBezTo>
                    <a:cubicBezTo>
                      <a:pt x="190" y="20"/>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9"/>
              <p:cNvSpPr/>
              <p:nvPr/>
            </p:nvSpPr>
            <p:spPr>
              <a:xfrm flipH="1" rot="10800000">
                <a:off x="7663523" y="4417825"/>
                <a:ext cx="21323" cy="14911"/>
              </a:xfrm>
              <a:custGeom>
                <a:rect b="b" l="l" r="r" t="t"/>
                <a:pathLst>
                  <a:path extrusionOk="0" h="407" w="582">
                    <a:moveTo>
                      <a:pt x="288" y="1"/>
                    </a:moveTo>
                    <a:cubicBezTo>
                      <a:pt x="184" y="1"/>
                      <a:pt x="81" y="67"/>
                      <a:pt x="49" y="194"/>
                    </a:cubicBezTo>
                    <a:cubicBezTo>
                      <a:pt x="1" y="339"/>
                      <a:pt x="131" y="406"/>
                      <a:pt x="268" y="406"/>
                    </a:cubicBezTo>
                    <a:cubicBezTo>
                      <a:pt x="420" y="406"/>
                      <a:pt x="581" y="324"/>
                      <a:pt x="517" y="174"/>
                    </a:cubicBezTo>
                    <a:cubicBezTo>
                      <a:pt x="478" y="57"/>
                      <a:pt x="383"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9"/>
              <p:cNvSpPr/>
              <p:nvPr/>
            </p:nvSpPr>
            <p:spPr>
              <a:xfrm flipH="1" rot="10800000">
                <a:off x="9170900" y="4394230"/>
                <a:ext cx="46603" cy="39752"/>
              </a:xfrm>
              <a:custGeom>
                <a:rect b="b" l="l" r="r" t="t"/>
                <a:pathLst>
                  <a:path extrusionOk="0" h="1085" w="1272">
                    <a:moveTo>
                      <a:pt x="728" y="0"/>
                    </a:moveTo>
                    <a:cubicBezTo>
                      <a:pt x="580" y="0"/>
                      <a:pt x="430" y="59"/>
                      <a:pt x="315" y="188"/>
                    </a:cubicBezTo>
                    <a:cubicBezTo>
                      <a:pt x="1" y="522"/>
                      <a:pt x="257" y="1085"/>
                      <a:pt x="715" y="1085"/>
                    </a:cubicBezTo>
                    <a:cubicBezTo>
                      <a:pt x="731" y="1085"/>
                      <a:pt x="747" y="1084"/>
                      <a:pt x="763" y="1083"/>
                    </a:cubicBezTo>
                    <a:cubicBezTo>
                      <a:pt x="1048" y="1063"/>
                      <a:pt x="1272" y="818"/>
                      <a:pt x="1272" y="513"/>
                    </a:cubicBezTo>
                    <a:cubicBezTo>
                      <a:pt x="1259" y="197"/>
                      <a:pt x="998"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3" name="Google Shape;3103;p9"/>
              <p:cNvSpPr/>
              <p:nvPr/>
            </p:nvSpPr>
            <p:spPr>
              <a:xfrm flipH="1" rot="10800000">
                <a:off x="8959758" y="4400239"/>
                <a:ext cx="40045" cy="34403"/>
              </a:xfrm>
              <a:custGeom>
                <a:rect b="b" l="l" r="r" t="t"/>
                <a:pathLst>
                  <a:path extrusionOk="0" h="939" w="1093">
                    <a:moveTo>
                      <a:pt x="482" y="1"/>
                    </a:moveTo>
                    <a:cubicBezTo>
                      <a:pt x="235" y="1"/>
                      <a:pt x="0" y="206"/>
                      <a:pt x="14" y="491"/>
                    </a:cubicBezTo>
                    <a:cubicBezTo>
                      <a:pt x="14" y="735"/>
                      <a:pt x="238" y="938"/>
                      <a:pt x="483" y="938"/>
                    </a:cubicBezTo>
                    <a:cubicBezTo>
                      <a:pt x="910" y="918"/>
                      <a:pt x="1093" y="409"/>
                      <a:pt x="788" y="124"/>
                    </a:cubicBezTo>
                    <a:cubicBezTo>
                      <a:pt x="696" y="39"/>
                      <a:pt x="588"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9"/>
              <p:cNvSpPr/>
              <p:nvPr/>
            </p:nvSpPr>
            <p:spPr>
              <a:xfrm flipH="1" rot="10800000">
                <a:off x="5744085" y="4436033"/>
                <a:ext cx="769" cy="37"/>
              </a:xfrm>
              <a:custGeom>
                <a:rect b="b" l="l" r="r" t="t"/>
                <a:pathLst>
                  <a:path extrusionOk="0" h="1" w="21">
                    <a:moveTo>
                      <a:pt x="1" y="0"/>
                    </a:moveTo>
                    <a:lnTo>
                      <a:pt x="1" y="0"/>
                    </a:lnTo>
                    <a:lnTo>
                      <a:pt x="1" y="0"/>
                    </a:lnTo>
                    <a:lnTo>
                      <a:pt x="2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9"/>
              <p:cNvSpPr/>
              <p:nvPr/>
            </p:nvSpPr>
            <p:spPr>
              <a:xfrm flipH="1" rot="10800000">
                <a:off x="9033546" y="4401741"/>
                <a:ext cx="42316" cy="35868"/>
              </a:xfrm>
              <a:custGeom>
                <a:rect b="b" l="l" r="r" t="t"/>
                <a:pathLst>
                  <a:path extrusionOk="0" h="979" w="1155">
                    <a:moveTo>
                      <a:pt x="508" y="1"/>
                    </a:moveTo>
                    <a:cubicBezTo>
                      <a:pt x="247" y="1"/>
                      <a:pt x="1" y="211"/>
                      <a:pt x="15" y="510"/>
                    </a:cubicBezTo>
                    <a:cubicBezTo>
                      <a:pt x="15" y="775"/>
                      <a:pt x="239" y="979"/>
                      <a:pt x="524" y="979"/>
                    </a:cubicBezTo>
                    <a:cubicBezTo>
                      <a:pt x="951" y="958"/>
                      <a:pt x="1155" y="429"/>
                      <a:pt x="829" y="124"/>
                    </a:cubicBezTo>
                    <a:cubicBezTo>
                      <a:pt x="732" y="39"/>
                      <a:pt x="618" y="1"/>
                      <a:pt x="5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9"/>
              <p:cNvSpPr/>
              <p:nvPr/>
            </p:nvSpPr>
            <p:spPr>
              <a:xfrm flipH="1" rot="10800000">
                <a:off x="6411327" y="4431564"/>
                <a:ext cx="7511" cy="7474"/>
              </a:xfrm>
              <a:custGeom>
                <a:rect b="b" l="l" r="r" t="t"/>
                <a:pathLst>
                  <a:path extrusionOk="0" h="204" w="205">
                    <a:moveTo>
                      <a:pt x="102" y="0"/>
                    </a:moveTo>
                    <a:cubicBezTo>
                      <a:pt x="41" y="0"/>
                      <a:pt x="1" y="41"/>
                      <a:pt x="1" y="102"/>
                    </a:cubicBezTo>
                    <a:cubicBezTo>
                      <a:pt x="1" y="163"/>
                      <a:pt x="62" y="204"/>
                      <a:pt x="102" y="204"/>
                    </a:cubicBezTo>
                    <a:cubicBezTo>
                      <a:pt x="163" y="204"/>
                      <a:pt x="204" y="163"/>
                      <a:pt x="204" y="102"/>
                    </a:cubicBezTo>
                    <a:cubicBezTo>
                      <a:pt x="204" y="41"/>
                      <a:pt x="163"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7" name="Google Shape;3107;p9"/>
              <p:cNvSpPr/>
              <p:nvPr/>
            </p:nvSpPr>
            <p:spPr>
              <a:xfrm flipH="1" rot="10800000">
                <a:off x="8612325" y="4415150"/>
                <a:ext cx="32644" cy="27625"/>
              </a:xfrm>
              <a:custGeom>
                <a:rect b="b" l="l" r="r" t="t"/>
                <a:pathLst>
                  <a:path extrusionOk="0" h="754" w="891">
                    <a:moveTo>
                      <a:pt x="512" y="0"/>
                    </a:moveTo>
                    <a:cubicBezTo>
                      <a:pt x="414" y="0"/>
                      <a:pt x="316" y="38"/>
                      <a:pt x="239" y="122"/>
                    </a:cubicBezTo>
                    <a:cubicBezTo>
                      <a:pt x="1" y="361"/>
                      <a:pt x="189" y="754"/>
                      <a:pt x="500" y="754"/>
                    </a:cubicBezTo>
                    <a:cubicBezTo>
                      <a:pt x="508" y="754"/>
                      <a:pt x="516" y="754"/>
                      <a:pt x="524" y="753"/>
                    </a:cubicBezTo>
                    <a:cubicBezTo>
                      <a:pt x="748" y="733"/>
                      <a:pt x="890" y="570"/>
                      <a:pt x="890" y="367"/>
                    </a:cubicBezTo>
                    <a:cubicBezTo>
                      <a:pt x="877" y="140"/>
                      <a:pt x="697"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8" name="Google Shape;3108;p9"/>
              <p:cNvSpPr/>
              <p:nvPr/>
            </p:nvSpPr>
            <p:spPr>
              <a:xfrm flipH="1" rot="10800000">
                <a:off x="7275386" y="4429329"/>
                <a:ext cx="17183" cy="15351"/>
              </a:xfrm>
              <a:custGeom>
                <a:rect b="b" l="l" r="r" t="t"/>
                <a:pathLst>
                  <a:path extrusionOk="0" h="419" w="469">
                    <a:moveTo>
                      <a:pt x="275" y="0"/>
                    </a:moveTo>
                    <a:cubicBezTo>
                      <a:pt x="221" y="0"/>
                      <a:pt x="166" y="23"/>
                      <a:pt x="123" y="73"/>
                    </a:cubicBezTo>
                    <a:cubicBezTo>
                      <a:pt x="1" y="195"/>
                      <a:pt x="102" y="419"/>
                      <a:pt x="286" y="419"/>
                    </a:cubicBezTo>
                    <a:cubicBezTo>
                      <a:pt x="387" y="398"/>
                      <a:pt x="469" y="317"/>
                      <a:pt x="469" y="195"/>
                    </a:cubicBezTo>
                    <a:cubicBezTo>
                      <a:pt x="469" y="76"/>
                      <a:pt x="375"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9" name="Google Shape;3109;p9"/>
              <p:cNvSpPr/>
              <p:nvPr/>
            </p:nvSpPr>
            <p:spPr>
              <a:xfrm flipH="1" rot="10800000">
                <a:off x="6892927" y="4433799"/>
                <a:ext cx="11980" cy="11980"/>
              </a:xfrm>
              <a:custGeom>
                <a:rect b="b" l="l" r="r" t="t"/>
                <a:pathLst>
                  <a:path extrusionOk="0" h="327" w="327">
                    <a:moveTo>
                      <a:pt x="143" y="1"/>
                    </a:moveTo>
                    <a:cubicBezTo>
                      <a:pt x="62" y="21"/>
                      <a:pt x="1" y="82"/>
                      <a:pt x="1" y="184"/>
                    </a:cubicBezTo>
                    <a:cubicBezTo>
                      <a:pt x="1" y="265"/>
                      <a:pt x="82" y="327"/>
                      <a:pt x="164" y="327"/>
                    </a:cubicBezTo>
                    <a:cubicBezTo>
                      <a:pt x="245" y="327"/>
                      <a:pt x="326" y="245"/>
                      <a:pt x="306" y="164"/>
                    </a:cubicBezTo>
                    <a:cubicBezTo>
                      <a:pt x="306" y="62"/>
                      <a:pt x="24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0" name="Google Shape;3110;p9"/>
              <p:cNvSpPr/>
              <p:nvPr/>
            </p:nvSpPr>
            <p:spPr>
              <a:xfrm flipH="1" rot="10800000">
                <a:off x="9253994" y="4405551"/>
                <a:ext cx="49607" cy="41767"/>
              </a:xfrm>
              <a:custGeom>
                <a:rect b="b" l="l" r="r" t="t"/>
                <a:pathLst>
                  <a:path extrusionOk="0" h="1140" w="1354">
                    <a:moveTo>
                      <a:pt x="619" y="0"/>
                    </a:moveTo>
                    <a:cubicBezTo>
                      <a:pt x="603" y="0"/>
                      <a:pt x="587" y="1"/>
                      <a:pt x="571" y="2"/>
                    </a:cubicBezTo>
                    <a:cubicBezTo>
                      <a:pt x="245" y="2"/>
                      <a:pt x="1" y="287"/>
                      <a:pt x="21" y="592"/>
                    </a:cubicBezTo>
                    <a:cubicBezTo>
                      <a:pt x="35" y="928"/>
                      <a:pt x="314" y="1140"/>
                      <a:pt x="601" y="1140"/>
                    </a:cubicBezTo>
                    <a:cubicBezTo>
                      <a:pt x="750" y="1140"/>
                      <a:pt x="901" y="1083"/>
                      <a:pt x="1018" y="959"/>
                    </a:cubicBezTo>
                    <a:cubicBezTo>
                      <a:pt x="1353" y="584"/>
                      <a:pt x="1097" y="0"/>
                      <a:pt x="6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1" name="Google Shape;3111;p9"/>
              <p:cNvSpPr/>
              <p:nvPr/>
            </p:nvSpPr>
            <p:spPr>
              <a:xfrm flipH="1" rot="10800000">
                <a:off x="8786023" y="4419620"/>
                <a:ext cx="36344" cy="30666"/>
              </a:xfrm>
              <a:custGeom>
                <a:rect b="b" l="l" r="r" t="t"/>
                <a:pathLst>
                  <a:path extrusionOk="0" h="837" w="992">
                    <a:moveTo>
                      <a:pt x="562" y="0"/>
                    </a:moveTo>
                    <a:cubicBezTo>
                      <a:pt x="448" y="0"/>
                      <a:pt x="331" y="45"/>
                      <a:pt x="239" y="144"/>
                    </a:cubicBezTo>
                    <a:cubicBezTo>
                      <a:pt x="0" y="403"/>
                      <a:pt x="190" y="837"/>
                      <a:pt x="560" y="837"/>
                    </a:cubicBezTo>
                    <a:cubicBezTo>
                      <a:pt x="568" y="837"/>
                      <a:pt x="576" y="837"/>
                      <a:pt x="585" y="836"/>
                    </a:cubicBezTo>
                    <a:cubicBezTo>
                      <a:pt x="809" y="836"/>
                      <a:pt x="992" y="633"/>
                      <a:pt x="992" y="409"/>
                    </a:cubicBezTo>
                    <a:cubicBezTo>
                      <a:pt x="979" y="157"/>
                      <a:pt x="775"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9"/>
              <p:cNvSpPr/>
              <p:nvPr/>
            </p:nvSpPr>
            <p:spPr>
              <a:xfrm flipH="1" rot="10800000">
                <a:off x="7756253" y="4432296"/>
                <a:ext cx="22386" cy="18612"/>
              </a:xfrm>
              <a:custGeom>
                <a:rect b="b" l="l" r="r" t="t"/>
                <a:pathLst>
                  <a:path extrusionOk="0" h="508" w="611">
                    <a:moveTo>
                      <a:pt x="352" y="1"/>
                    </a:moveTo>
                    <a:cubicBezTo>
                      <a:pt x="285" y="1"/>
                      <a:pt x="218" y="26"/>
                      <a:pt x="163" y="80"/>
                    </a:cubicBezTo>
                    <a:cubicBezTo>
                      <a:pt x="0" y="243"/>
                      <a:pt x="123" y="507"/>
                      <a:pt x="346" y="507"/>
                    </a:cubicBezTo>
                    <a:cubicBezTo>
                      <a:pt x="489" y="507"/>
                      <a:pt x="611" y="385"/>
                      <a:pt x="611" y="263"/>
                    </a:cubicBezTo>
                    <a:cubicBezTo>
                      <a:pt x="611" y="100"/>
                      <a:pt x="484"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9"/>
              <p:cNvSpPr/>
              <p:nvPr/>
            </p:nvSpPr>
            <p:spPr>
              <a:xfrm flipH="1" rot="10800000">
                <a:off x="6505998" y="4445742"/>
                <a:ext cx="8243" cy="8976"/>
              </a:xfrm>
              <a:custGeom>
                <a:rect b="b" l="l" r="r" t="t"/>
                <a:pathLst>
                  <a:path extrusionOk="0" h="245" w="225">
                    <a:moveTo>
                      <a:pt x="103" y="1"/>
                    </a:moveTo>
                    <a:cubicBezTo>
                      <a:pt x="42" y="1"/>
                      <a:pt x="1" y="62"/>
                      <a:pt x="1" y="123"/>
                    </a:cubicBezTo>
                    <a:cubicBezTo>
                      <a:pt x="1" y="184"/>
                      <a:pt x="62" y="245"/>
                      <a:pt x="123" y="245"/>
                    </a:cubicBezTo>
                    <a:cubicBezTo>
                      <a:pt x="184" y="225"/>
                      <a:pt x="225" y="184"/>
                      <a:pt x="225" y="123"/>
                    </a:cubicBezTo>
                    <a:cubicBezTo>
                      <a:pt x="225" y="62"/>
                      <a:pt x="184" y="1"/>
                      <a:pt x="1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9"/>
              <p:cNvSpPr/>
              <p:nvPr/>
            </p:nvSpPr>
            <p:spPr>
              <a:xfrm flipH="1" rot="10800000">
                <a:off x="8521500" y="4431637"/>
                <a:ext cx="28028" cy="26892"/>
              </a:xfrm>
              <a:custGeom>
                <a:rect b="b" l="l" r="r" t="t"/>
                <a:pathLst>
                  <a:path extrusionOk="0" h="734" w="765">
                    <a:moveTo>
                      <a:pt x="392" y="0"/>
                    </a:moveTo>
                    <a:cubicBezTo>
                      <a:pt x="195" y="0"/>
                      <a:pt x="0" y="138"/>
                      <a:pt x="32" y="410"/>
                    </a:cubicBezTo>
                    <a:cubicBezTo>
                      <a:pt x="52" y="626"/>
                      <a:pt x="219" y="733"/>
                      <a:pt x="388" y="733"/>
                    </a:cubicBezTo>
                    <a:cubicBezTo>
                      <a:pt x="570" y="733"/>
                      <a:pt x="754" y="611"/>
                      <a:pt x="764" y="369"/>
                    </a:cubicBezTo>
                    <a:cubicBezTo>
                      <a:pt x="764" y="122"/>
                      <a:pt x="57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5" name="Google Shape;3115;p9"/>
              <p:cNvSpPr/>
              <p:nvPr/>
            </p:nvSpPr>
            <p:spPr>
              <a:xfrm flipH="1" rot="10800000">
                <a:off x="9526870" y="4414454"/>
                <a:ext cx="54260" cy="46237"/>
              </a:xfrm>
              <a:custGeom>
                <a:rect b="b" l="l" r="r" t="t"/>
                <a:pathLst>
                  <a:path extrusionOk="0" h="1262" w="1481">
                    <a:moveTo>
                      <a:pt x="635" y="1"/>
                    </a:moveTo>
                    <a:cubicBezTo>
                      <a:pt x="627" y="1"/>
                      <a:pt x="619" y="1"/>
                      <a:pt x="611" y="1"/>
                    </a:cubicBezTo>
                    <a:cubicBezTo>
                      <a:pt x="265" y="21"/>
                      <a:pt x="0" y="306"/>
                      <a:pt x="21" y="652"/>
                    </a:cubicBezTo>
                    <a:cubicBezTo>
                      <a:pt x="34" y="1027"/>
                      <a:pt x="339" y="1261"/>
                      <a:pt x="650" y="1261"/>
                    </a:cubicBezTo>
                    <a:cubicBezTo>
                      <a:pt x="811" y="1261"/>
                      <a:pt x="974" y="1198"/>
                      <a:pt x="1099" y="1059"/>
                    </a:cubicBezTo>
                    <a:cubicBezTo>
                      <a:pt x="1480" y="658"/>
                      <a:pt x="1170"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6" name="Google Shape;3116;p9"/>
              <p:cNvSpPr/>
              <p:nvPr/>
            </p:nvSpPr>
            <p:spPr>
              <a:xfrm flipH="1" rot="10800000">
                <a:off x="7851144" y="4443434"/>
                <a:ext cx="22935" cy="19931"/>
              </a:xfrm>
              <a:custGeom>
                <a:rect b="b" l="l" r="r" t="t"/>
                <a:pathLst>
                  <a:path extrusionOk="0" h="544" w="626">
                    <a:moveTo>
                      <a:pt x="363" y="1"/>
                    </a:moveTo>
                    <a:cubicBezTo>
                      <a:pt x="290" y="1"/>
                      <a:pt x="215" y="30"/>
                      <a:pt x="158" y="94"/>
                    </a:cubicBezTo>
                    <a:cubicBezTo>
                      <a:pt x="0" y="271"/>
                      <a:pt x="128" y="543"/>
                      <a:pt x="357" y="543"/>
                    </a:cubicBezTo>
                    <a:cubicBezTo>
                      <a:pt x="365" y="543"/>
                      <a:pt x="373" y="543"/>
                      <a:pt x="381" y="542"/>
                    </a:cubicBezTo>
                    <a:cubicBezTo>
                      <a:pt x="524" y="542"/>
                      <a:pt x="626" y="420"/>
                      <a:pt x="626" y="257"/>
                    </a:cubicBezTo>
                    <a:cubicBezTo>
                      <a:pt x="626" y="99"/>
                      <a:pt x="498"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7" name="Google Shape;3117;p9"/>
              <p:cNvSpPr/>
              <p:nvPr/>
            </p:nvSpPr>
            <p:spPr>
              <a:xfrm flipH="1" rot="10800000">
                <a:off x="7368775" y="4450139"/>
                <a:ext cx="18465" cy="15388"/>
              </a:xfrm>
              <a:custGeom>
                <a:rect b="b" l="l" r="r" t="t"/>
                <a:pathLst>
                  <a:path extrusionOk="0" h="420" w="504">
                    <a:moveTo>
                      <a:pt x="282" y="0"/>
                    </a:moveTo>
                    <a:cubicBezTo>
                      <a:pt x="225" y="0"/>
                      <a:pt x="166" y="23"/>
                      <a:pt x="117" y="72"/>
                    </a:cubicBezTo>
                    <a:cubicBezTo>
                      <a:pt x="0" y="208"/>
                      <a:pt x="89" y="419"/>
                      <a:pt x="275" y="419"/>
                    </a:cubicBezTo>
                    <a:cubicBezTo>
                      <a:pt x="283" y="419"/>
                      <a:pt x="292" y="419"/>
                      <a:pt x="300" y="418"/>
                    </a:cubicBezTo>
                    <a:cubicBezTo>
                      <a:pt x="402" y="418"/>
                      <a:pt x="504" y="316"/>
                      <a:pt x="504" y="214"/>
                    </a:cubicBezTo>
                    <a:cubicBezTo>
                      <a:pt x="491" y="81"/>
                      <a:pt x="390" y="0"/>
                      <a:pt x="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8" name="Google Shape;3118;p9"/>
              <p:cNvSpPr/>
              <p:nvPr/>
            </p:nvSpPr>
            <p:spPr>
              <a:xfrm flipH="1" rot="10800000">
                <a:off x="8868787" y="4432296"/>
                <a:ext cx="39349" cy="33303"/>
              </a:xfrm>
              <a:custGeom>
                <a:rect b="b" l="l" r="r" t="t"/>
                <a:pathLst>
                  <a:path extrusionOk="0" h="909" w="1074">
                    <a:moveTo>
                      <a:pt x="477" y="0"/>
                    </a:moveTo>
                    <a:cubicBezTo>
                      <a:pt x="237" y="0"/>
                      <a:pt x="1" y="195"/>
                      <a:pt x="15" y="481"/>
                    </a:cubicBezTo>
                    <a:cubicBezTo>
                      <a:pt x="35" y="725"/>
                      <a:pt x="239" y="908"/>
                      <a:pt x="483" y="908"/>
                    </a:cubicBezTo>
                    <a:cubicBezTo>
                      <a:pt x="890" y="888"/>
                      <a:pt x="1073" y="400"/>
                      <a:pt x="768" y="115"/>
                    </a:cubicBezTo>
                    <a:cubicBezTo>
                      <a:pt x="683" y="36"/>
                      <a:pt x="57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9"/>
              <p:cNvSpPr/>
              <p:nvPr/>
            </p:nvSpPr>
            <p:spPr>
              <a:xfrm flipH="1" rot="10800000">
                <a:off x="9431429" y="4421855"/>
                <a:ext cx="52758" cy="44808"/>
              </a:xfrm>
              <a:custGeom>
                <a:rect b="b" l="l" r="r" t="t"/>
                <a:pathLst>
                  <a:path extrusionOk="0" h="1223" w="1440">
                    <a:moveTo>
                      <a:pt x="616" y="1"/>
                    </a:moveTo>
                    <a:cubicBezTo>
                      <a:pt x="608" y="1"/>
                      <a:pt x="599" y="1"/>
                      <a:pt x="591" y="1"/>
                    </a:cubicBezTo>
                    <a:cubicBezTo>
                      <a:pt x="265" y="22"/>
                      <a:pt x="1" y="306"/>
                      <a:pt x="21" y="652"/>
                    </a:cubicBezTo>
                    <a:cubicBezTo>
                      <a:pt x="34" y="998"/>
                      <a:pt x="326" y="1222"/>
                      <a:pt x="629" y="1222"/>
                    </a:cubicBezTo>
                    <a:cubicBezTo>
                      <a:pt x="789" y="1222"/>
                      <a:pt x="952" y="1160"/>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9"/>
              <p:cNvSpPr/>
              <p:nvPr/>
            </p:nvSpPr>
            <p:spPr>
              <a:xfrm flipH="1" rot="10800000">
                <a:off x="9080772" y="4364041"/>
                <a:ext cx="84889" cy="103904"/>
              </a:xfrm>
              <a:custGeom>
                <a:rect b="b" l="l" r="r" t="t"/>
                <a:pathLst>
                  <a:path extrusionOk="0" h="2836" w="2317">
                    <a:moveTo>
                      <a:pt x="731" y="0"/>
                    </a:moveTo>
                    <a:cubicBezTo>
                      <a:pt x="669" y="0"/>
                      <a:pt x="604" y="12"/>
                      <a:pt x="537" y="36"/>
                    </a:cubicBezTo>
                    <a:cubicBezTo>
                      <a:pt x="1" y="255"/>
                      <a:pt x="143" y="1055"/>
                      <a:pt x="718" y="1055"/>
                    </a:cubicBezTo>
                    <a:cubicBezTo>
                      <a:pt x="732" y="1055"/>
                      <a:pt x="746" y="1055"/>
                      <a:pt x="761" y="1054"/>
                    </a:cubicBezTo>
                    <a:cubicBezTo>
                      <a:pt x="779" y="1054"/>
                      <a:pt x="813" y="1054"/>
                      <a:pt x="835" y="1039"/>
                    </a:cubicBezTo>
                    <a:lnTo>
                      <a:pt x="835" y="1039"/>
                    </a:lnTo>
                    <a:cubicBezTo>
                      <a:pt x="456" y="1352"/>
                      <a:pt x="662" y="1953"/>
                      <a:pt x="1140" y="1953"/>
                    </a:cubicBezTo>
                    <a:cubicBezTo>
                      <a:pt x="1162" y="1953"/>
                      <a:pt x="1185" y="1952"/>
                      <a:pt x="1209" y="1949"/>
                    </a:cubicBezTo>
                    <a:cubicBezTo>
                      <a:pt x="1229" y="1949"/>
                      <a:pt x="1270" y="1949"/>
                      <a:pt x="1310" y="1929"/>
                    </a:cubicBezTo>
                    <a:lnTo>
                      <a:pt x="1310" y="1929"/>
                    </a:lnTo>
                    <a:cubicBezTo>
                      <a:pt x="1188" y="2030"/>
                      <a:pt x="1127" y="2193"/>
                      <a:pt x="1127" y="2356"/>
                    </a:cubicBezTo>
                    <a:cubicBezTo>
                      <a:pt x="1140" y="2648"/>
                      <a:pt x="1378" y="2836"/>
                      <a:pt x="1627" y="2836"/>
                    </a:cubicBezTo>
                    <a:cubicBezTo>
                      <a:pt x="1760" y="2836"/>
                      <a:pt x="1896" y="2782"/>
                      <a:pt x="2002" y="2661"/>
                    </a:cubicBezTo>
                    <a:cubicBezTo>
                      <a:pt x="2316" y="2347"/>
                      <a:pt x="2081" y="1825"/>
                      <a:pt x="1662" y="1825"/>
                    </a:cubicBezTo>
                    <a:cubicBezTo>
                      <a:pt x="1647" y="1825"/>
                      <a:pt x="1631" y="1825"/>
                      <a:pt x="1615" y="1827"/>
                    </a:cubicBezTo>
                    <a:lnTo>
                      <a:pt x="1514" y="1827"/>
                    </a:lnTo>
                    <a:cubicBezTo>
                      <a:pt x="1883" y="1535"/>
                      <a:pt x="1677" y="928"/>
                      <a:pt x="1214" y="928"/>
                    </a:cubicBezTo>
                    <a:cubicBezTo>
                      <a:pt x="1192" y="928"/>
                      <a:pt x="1170" y="929"/>
                      <a:pt x="1147" y="932"/>
                    </a:cubicBezTo>
                    <a:lnTo>
                      <a:pt x="1066" y="932"/>
                    </a:lnTo>
                    <a:cubicBezTo>
                      <a:pt x="1477" y="592"/>
                      <a:pt x="118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1" name="Google Shape;3121;p9"/>
              <p:cNvSpPr/>
              <p:nvPr/>
            </p:nvSpPr>
            <p:spPr>
              <a:xfrm flipH="1" rot="10800000">
                <a:off x="6986133" y="4455305"/>
                <a:ext cx="15241" cy="12933"/>
              </a:xfrm>
              <a:custGeom>
                <a:rect b="b" l="l" r="r" t="t"/>
                <a:pathLst>
                  <a:path extrusionOk="0" h="353" w="416">
                    <a:moveTo>
                      <a:pt x="197" y="1"/>
                    </a:moveTo>
                    <a:cubicBezTo>
                      <a:pt x="186" y="1"/>
                      <a:pt x="175" y="2"/>
                      <a:pt x="163" y="3"/>
                    </a:cubicBezTo>
                    <a:cubicBezTo>
                      <a:pt x="61" y="24"/>
                      <a:pt x="0" y="105"/>
                      <a:pt x="0" y="187"/>
                    </a:cubicBezTo>
                    <a:cubicBezTo>
                      <a:pt x="0" y="278"/>
                      <a:pt x="66" y="353"/>
                      <a:pt x="152" y="353"/>
                    </a:cubicBezTo>
                    <a:cubicBezTo>
                      <a:pt x="163" y="353"/>
                      <a:pt x="173" y="352"/>
                      <a:pt x="184" y="349"/>
                    </a:cubicBezTo>
                    <a:cubicBezTo>
                      <a:pt x="189" y="350"/>
                      <a:pt x="195" y="350"/>
                      <a:pt x="201" y="350"/>
                    </a:cubicBezTo>
                    <a:cubicBezTo>
                      <a:pt x="416" y="350"/>
                      <a:pt x="403" y="1"/>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2" name="Google Shape;3122;p9"/>
              <p:cNvSpPr/>
              <p:nvPr/>
            </p:nvSpPr>
            <p:spPr>
              <a:xfrm flipH="1" rot="10800000">
                <a:off x="8422762" y="4442738"/>
                <a:ext cx="30592" cy="26159"/>
              </a:xfrm>
              <a:custGeom>
                <a:rect b="b" l="l" r="r" t="t"/>
                <a:pathLst>
                  <a:path extrusionOk="0" h="714" w="835">
                    <a:moveTo>
                      <a:pt x="479" y="0"/>
                    </a:moveTo>
                    <a:cubicBezTo>
                      <a:pt x="388" y="0"/>
                      <a:pt x="295" y="38"/>
                      <a:pt x="224" y="123"/>
                    </a:cubicBezTo>
                    <a:cubicBezTo>
                      <a:pt x="0" y="347"/>
                      <a:pt x="183" y="713"/>
                      <a:pt x="509" y="713"/>
                    </a:cubicBezTo>
                    <a:cubicBezTo>
                      <a:pt x="692" y="693"/>
                      <a:pt x="834" y="530"/>
                      <a:pt x="834" y="347"/>
                    </a:cubicBezTo>
                    <a:cubicBezTo>
                      <a:pt x="821" y="135"/>
                      <a:pt x="652"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3" name="Google Shape;3123;p9"/>
              <p:cNvSpPr/>
              <p:nvPr/>
            </p:nvSpPr>
            <p:spPr>
              <a:xfrm flipH="1" rot="10800000">
                <a:off x="8943345" y="4437462"/>
                <a:ext cx="41547" cy="34586"/>
              </a:xfrm>
              <a:custGeom>
                <a:rect b="b" l="l" r="r" t="t"/>
                <a:pathLst>
                  <a:path extrusionOk="0" h="944" w="1134">
                    <a:moveTo>
                      <a:pt x="489" y="0"/>
                    </a:moveTo>
                    <a:cubicBezTo>
                      <a:pt x="240" y="0"/>
                      <a:pt x="1" y="199"/>
                      <a:pt x="15" y="494"/>
                    </a:cubicBezTo>
                    <a:cubicBezTo>
                      <a:pt x="34" y="746"/>
                      <a:pt x="239" y="943"/>
                      <a:pt x="487" y="943"/>
                    </a:cubicBezTo>
                    <a:cubicBezTo>
                      <a:pt x="499" y="943"/>
                      <a:pt x="511" y="943"/>
                      <a:pt x="524" y="942"/>
                    </a:cubicBezTo>
                    <a:cubicBezTo>
                      <a:pt x="951" y="921"/>
                      <a:pt x="1134" y="392"/>
                      <a:pt x="808" y="128"/>
                    </a:cubicBezTo>
                    <a:cubicBezTo>
                      <a:pt x="714" y="40"/>
                      <a:pt x="601"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4" name="Google Shape;3124;p9"/>
              <p:cNvSpPr/>
              <p:nvPr/>
            </p:nvSpPr>
            <p:spPr>
              <a:xfrm flipH="1" rot="10800000">
                <a:off x="6599570" y="4463438"/>
                <a:ext cx="10478" cy="9159"/>
              </a:xfrm>
              <a:custGeom>
                <a:rect b="b" l="l" r="r" t="t"/>
                <a:pathLst>
                  <a:path extrusionOk="0" h="250" w="286">
                    <a:moveTo>
                      <a:pt x="133" y="0"/>
                    </a:moveTo>
                    <a:cubicBezTo>
                      <a:pt x="72" y="0"/>
                      <a:pt x="11" y="61"/>
                      <a:pt x="11" y="143"/>
                    </a:cubicBezTo>
                    <a:cubicBezTo>
                      <a:pt x="1" y="214"/>
                      <a:pt x="72" y="250"/>
                      <a:pt x="143" y="250"/>
                    </a:cubicBezTo>
                    <a:cubicBezTo>
                      <a:pt x="214" y="250"/>
                      <a:pt x="286" y="214"/>
                      <a:pt x="275" y="143"/>
                    </a:cubicBezTo>
                    <a:cubicBezTo>
                      <a:pt x="275" y="61"/>
                      <a:pt x="21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5" name="Google Shape;3125;p9"/>
              <p:cNvSpPr/>
              <p:nvPr/>
            </p:nvSpPr>
            <p:spPr>
              <a:xfrm flipH="1" rot="10800000">
                <a:off x="7946365" y="4451678"/>
                <a:ext cx="24620" cy="21176"/>
              </a:xfrm>
              <a:custGeom>
                <a:rect b="b" l="l" r="r" t="t"/>
                <a:pathLst>
                  <a:path extrusionOk="0" h="578" w="672">
                    <a:moveTo>
                      <a:pt x="371" y="1"/>
                    </a:moveTo>
                    <a:cubicBezTo>
                      <a:pt x="299" y="1"/>
                      <a:pt x="224" y="28"/>
                      <a:pt x="163" y="89"/>
                    </a:cubicBezTo>
                    <a:cubicBezTo>
                      <a:pt x="0" y="272"/>
                      <a:pt x="143" y="577"/>
                      <a:pt x="387" y="577"/>
                    </a:cubicBezTo>
                    <a:cubicBezTo>
                      <a:pt x="550" y="557"/>
                      <a:pt x="672" y="435"/>
                      <a:pt x="652" y="272"/>
                    </a:cubicBezTo>
                    <a:cubicBezTo>
                      <a:pt x="652" y="109"/>
                      <a:pt x="516"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6" name="Google Shape;3126;p9"/>
              <p:cNvSpPr/>
              <p:nvPr/>
            </p:nvSpPr>
            <p:spPr>
              <a:xfrm flipH="1" rot="10800000">
                <a:off x="8694319" y="4443471"/>
                <a:ext cx="34879" cy="30189"/>
              </a:xfrm>
              <a:custGeom>
                <a:rect b="b" l="l" r="r" t="t"/>
                <a:pathLst>
                  <a:path extrusionOk="0" h="824" w="952">
                    <a:moveTo>
                      <a:pt x="534" y="1"/>
                    </a:moveTo>
                    <a:cubicBezTo>
                      <a:pt x="429" y="1"/>
                      <a:pt x="322" y="41"/>
                      <a:pt x="239" y="131"/>
                    </a:cubicBezTo>
                    <a:cubicBezTo>
                      <a:pt x="1" y="409"/>
                      <a:pt x="189" y="824"/>
                      <a:pt x="540" y="824"/>
                    </a:cubicBezTo>
                    <a:cubicBezTo>
                      <a:pt x="548" y="824"/>
                      <a:pt x="556" y="823"/>
                      <a:pt x="565" y="823"/>
                    </a:cubicBezTo>
                    <a:cubicBezTo>
                      <a:pt x="789" y="803"/>
                      <a:pt x="951" y="620"/>
                      <a:pt x="951" y="396"/>
                    </a:cubicBezTo>
                    <a:cubicBezTo>
                      <a:pt x="938" y="154"/>
                      <a:pt x="738"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7" name="Google Shape;3127;p9"/>
              <p:cNvSpPr/>
              <p:nvPr/>
            </p:nvSpPr>
            <p:spPr>
              <a:xfrm flipH="1" rot="10800000">
                <a:off x="9162547" y="4433762"/>
                <a:ext cx="48252" cy="40704"/>
              </a:xfrm>
              <a:custGeom>
                <a:rect b="b" l="l" r="r" t="t"/>
                <a:pathLst>
                  <a:path extrusionOk="0" h="1111" w="1317">
                    <a:moveTo>
                      <a:pt x="575" y="1"/>
                    </a:moveTo>
                    <a:cubicBezTo>
                      <a:pt x="280" y="1"/>
                      <a:pt x="0" y="241"/>
                      <a:pt x="14" y="580"/>
                    </a:cubicBezTo>
                    <a:cubicBezTo>
                      <a:pt x="34" y="874"/>
                      <a:pt x="279" y="1111"/>
                      <a:pt x="569" y="1111"/>
                    </a:cubicBezTo>
                    <a:cubicBezTo>
                      <a:pt x="581" y="1111"/>
                      <a:pt x="592" y="1110"/>
                      <a:pt x="604" y="1110"/>
                    </a:cubicBezTo>
                    <a:cubicBezTo>
                      <a:pt x="1093" y="1089"/>
                      <a:pt x="1317" y="479"/>
                      <a:pt x="950" y="153"/>
                    </a:cubicBezTo>
                    <a:cubicBezTo>
                      <a:pt x="838" y="47"/>
                      <a:pt x="705" y="1"/>
                      <a:pt x="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p9"/>
              <p:cNvSpPr/>
              <p:nvPr/>
            </p:nvSpPr>
            <p:spPr>
              <a:xfrm flipH="1" rot="10800000">
                <a:off x="8328054" y="4451678"/>
                <a:ext cx="29127" cy="24950"/>
              </a:xfrm>
              <a:custGeom>
                <a:rect b="b" l="l" r="r" t="t"/>
                <a:pathLst>
                  <a:path extrusionOk="0" h="681" w="795">
                    <a:moveTo>
                      <a:pt x="449" y="0"/>
                    </a:moveTo>
                    <a:cubicBezTo>
                      <a:pt x="362" y="0"/>
                      <a:pt x="274" y="34"/>
                      <a:pt x="204" y="110"/>
                    </a:cubicBezTo>
                    <a:cubicBezTo>
                      <a:pt x="1" y="334"/>
                      <a:pt x="164" y="680"/>
                      <a:pt x="469" y="680"/>
                    </a:cubicBezTo>
                    <a:cubicBezTo>
                      <a:pt x="652" y="660"/>
                      <a:pt x="794" y="517"/>
                      <a:pt x="794" y="314"/>
                    </a:cubicBezTo>
                    <a:cubicBezTo>
                      <a:pt x="781" y="126"/>
                      <a:pt x="61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9" name="Google Shape;3129;p9"/>
              <p:cNvSpPr/>
              <p:nvPr/>
            </p:nvSpPr>
            <p:spPr>
              <a:xfrm flipH="1" rot="10800000">
                <a:off x="8045506" y="4456917"/>
                <a:ext cx="21653" cy="21030"/>
              </a:xfrm>
              <a:custGeom>
                <a:rect b="b" l="l" r="r" t="t"/>
                <a:pathLst>
                  <a:path extrusionOk="0" h="574" w="591">
                    <a:moveTo>
                      <a:pt x="299" y="1"/>
                    </a:moveTo>
                    <a:cubicBezTo>
                      <a:pt x="150" y="1"/>
                      <a:pt x="1" y="98"/>
                      <a:pt x="1" y="289"/>
                    </a:cubicBezTo>
                    <a:cubicBezTo>
                      <a:pt x="1" y="452"/>
                      <a:pt x="143" y="574"/>
                      <a:pt x="306" y="574"/>
                    </a:cubicBezTo>
                    <a:cubicBezTo>
                      <a:pt x="469" y="553"/>
                      <a:pt x="591" y="411"/>
                      <a:pt x="591" y="248"/>
                    </a:cubicBezTo>
                    <a:cubicBezTo>
                      <a:pt x="571" y="83"/>
                      <a:pt x="435"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0" name="Google Shape;3130;p9"/>
              <p:cNvSpPr/>
              <p:nvPr/>
            </p:nvSpPr>
            <p:spPr>
              <a:xfrm flipH="1" rot="10800000">
                <a:off x="9336758" y="4434898"/>
                <a:ext cx="51073" cy="43745"/>
              </a:xfrm>
              <a:custGeom>
                <a:rect b="b" l="l" r="r" t="t"/>
                <a:pathLst>
                  <a:path extrusionOk="0" h="1194" w="1394">
                    <a:moveTo>
                      <a:pt x="639" y="1"/>
                    </a:moveTo>
                    <a:cubicBezTo>
                      <a:pt x="623" y="1"/>
                      <a:pt x="607" y="1"/>
                      <a:pt x="591" y="3"/>
                    </a:cubicBezTo>
                    <a:cubicBezTo>
                      <a:pt x="245" y="3"/>
                      <a:pt x="1" y="287"/>
                      <a:pt x="21" y="613"/>
                    </a:cubicBezTo>
                    <a:cubicBezTo>
                      <a:pt x="34" y="973"/>
                      <a:pt x="319" y="1194"/>
                      <a:pt x="616" y="1194"/>
                    </a:cubicBezTo>
                    <a:cubicBezTo>
                      <a:pt x="773" y="1194"/>
                      <a:pt x="933" y="1133"/>
                      <a:pt x="1059" y="1000"/>
                    </a:cubicBezTo>
                    <a:cubicBezTo>
                      <a:pt x="1394" y="605"/>
                      <a:pt x="1137"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p9"/>
              <p:cNvSpPr/>
              <p:nvPr/>
            </p:nvSpPr>
            <p:spPr>
              <a:xfrm flipH="1" rot="10800000">
                <a:off x="8232650" y="4456917"/>
                <a:ext cx="28357" cy="24181"/>
              </a:xfrm>
              <a:custGeom>
                <a:rect b="b" l="l" r="r" t="t"/>
                <a:pathLst>
                  <a:path extrusionOk="0" h="660" w="774">
                    <a:moveTo>
                      <a:pt x="427" y="0"/>
                    </a:moveTo>
                    <a:cubicBezTo>
                      <a:pt x="341" y="0"/>
                      <a:pt x="253" y="34"/>
                      <a:pt x="183" y="110"/>
                    </a:cubicBezTo>
                    <a:cubicBezTo>
                      <a:pt x="0" y="314"/>
                      <a:pt x="163" y="660"/>
                      <a:pt x="448" y="660"/>
                    </a:cubicBezTo>
                    <a:cubicBezTo>
                      <a:pt x="631" y="639"/>
                      <a:pt x="773" y="497"/>
                      <a:pt x="753" y="314"/>
                    </a:cubicBezTo>
                    <a:cubicBezTo>
                      <a:pt x="753" y="126"/>
                      <a:pt x="594"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p9"/>
              <p:cNvSpPr/>
              <p:nvPr/>
            </p:nvSpPr>
            <p:spPr>
              <a:xfrm flipH="1" rot="10800000">
                <a:off x="8137429" y="4459115"/>
                <a:ext cx="26672" cy="22422"/>
              </a:xfrm>
              <a:custGeom>
                <a:rect b="b" l="l" r="r" t="t"/>
                <a:pathLst>
                  <a:path extrusionOk="0" h="612" w="728">
                    <a:moveTo>
                      <a:pt x="406" y="0"/>
                    </a:moveTo>
                    <a:cubicBezTo>
                      <a:pt x="324" y="0"/>
                      <a:pt x="241" y="32"/>
                      <a:pt x="178" y="102"/>
                    </a:cubicBezTo>
                    <a:cubicBezTo>
                      <a:pt x="0" y="299"/>
                      <a:pt x="129" y="612"/>
                      <a:pt x="397" y="612"/>
                    </a:cubicBezTo>
                    <a:cubicBezTo>
                      <a:pt x="405" y="612"/>
                      <a:pt x="413" y="611"/>
                      <a:pt x="422" y="611"/>
                    </a:cubicBezTo>
                    <a:cubicBezTo>
                      <a:pt x="585" y="611"/>
                      <a:pt x="727" y="468"/>
                      <a:pt x="727" y="285"/>
                    </a:cubicBezTo>
                    <a:cubicBezTo>
                      <a:pt x="714" y="112"/>
                      <a:pt x="56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3" name="Google Shape;3133;p9"/>
              <p:cNvSpPr/>
              <p:nvPr/>
            </p:nvSpPr>
            <p:spPr>
              <a:xfrm flipH="1" rot="10800000">
                <a:off x="5923755" y="4478533"/>
                <a:ext cx="3774" cy="3774"/>
              </a:xfrm>
              <a:custGeom>
                <a:rect b="b" l="l" r="r" t="t"/>
                <a:pathLst>
                  <a:path extrusionOk="0" h="103" w="103">
                    <a:moveTo>
                      <a:pt x="62" y="1"/>
                    </a:moveTo>
                    <a:cubicBezTo>
                      <a:pt x="21" y="1"/>
                      <a:pt x="1" y="21"/>
                      <a:pt x="1" y="62"/>
                    </a:cubicBezTo>
                    <a:cubicBezTo>
                      <a:pt x="1" y="82"/>
                      <a:pt x="41" y="103"/>
                      <a:pt x="62" y="103"/>
                    </a:cubicBezTo>
                    <a:cubicBezTo>
                      <a:pt x="82" y="103"/>
                      <a:pt x="102" y="82"/>
                      <a:pt x="102" y="42"/>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4" name="Google Shape;3134;p9"/>
              <p:cNvSpPr/>
              <p:nvPr/>
            </p:nvSpPr>
            <p:spPr>
              <a:xfrm flipH="1" rot="10800000">
                <a:off x="6019928" y="4477800"/>
                <a:ext cx="5276" cy="4506"/>
              </a:xfrm>
              <a:custGeom>
                <a:rect b="b" l="l" r="r" t="t"/>
                <a:pathLst>
                  <a:path extrusionOk="0" h="123" w="144">
                    <a:moveTo>
                      <a:pt x="62" y="1"/>
                    </a:moveTo>
                    <a:cubicBezTo>
                      <a:pt x="21" y="1"/>
                      <a:pt x="1" y="21"/>
                      <a:pt x="1" y="62"/>
                    </a:cubicBezTo>
                    <a:cubicBezTo>
                      <a:pt x="1" y="82"/>
                      <a:pt x="21" y="123"/>
                      <a:pt x="62" y="123"/>
                    </a:cubicBezTo>
                    <a:cubicBezTo>
                      <a:pt x="143" y="123"/>
                      <a:pt x="143"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p9"/>
              <p:cNvSpPr/>
              <p:nvPr/>
            </p:nvSpPr>
            <p:spPr>
              <a:xfrm flipH="1" rot="10800000">
                <a:off x="7465131" y="4468824"/>
                <a:ext cx="17183" cy="16267"/>
              </a:xfrm>
              <a:custGeom>
                <a:rect b="b" l="l" r="r" t="t"/>
                <a:pathLst>
                  <a:path extrusionOk="0" h="444" w="469">
                    <a:moveTo>
                      <a:pt x="230" y="0"/>
                    </a:moveTo>
                    <a:cubicBezTo>
                      <a:pt x="114" y="0"/>
                      <a:pt x="0" y="82"/>
                      <a:pt x="11" y="240"/>
                    </a:cubicBezTo>
                    <a:cubicBezTo>
                      <a:pt x="11" y="377"/>
                      <a:pt x="119" y="443"/>
                      <a:pt x="230" y="443"/>
                    </a:cubicBezTo>
                    <a:cubicBezTo>
                      <a:pt x="348" y="443"/>
                      <a:pt x="469" y="367"/>
                      <a:pt x="458" y="219"/>
                    </a:cubicBezTo>
                    <a:cubicBezTo>
                      <a:pt x="448" y="72"/>
                      <a:pt x="339" y="0"/>
                      <a:pt x="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9"/>
              <p:cNvSpPr/>
              <p:nvPr/>
            </p:nvSpPr>
            <p:spPr>
              <a:xfrm flipH="1" rot="10800000">
                <a:off x="5828021" y="4484065"/>
                <a:ext cx="2748" cy="1942"/>
              </a:xfrm>
              <a:custGeom>
                <a:rect b="b" l="l" r="r" t="t"/>
                <a:pathLst>
                  <a:path extrusionOk="0" h="53" w="75">
                    <a:moveTo>
                      <a:pt x="50" y="0"/>
                    </a:moveTo>
                    <a:cubicBezTo>
                      <a:pt x="1" y="0"/>
                      <a:pt x="56" y="52"/>
                      <a:pt x="70" y="52"/>
                    </a:cubicBezTo>
                    <a:cubicBezTo>
                      <a:pt x="73" y="52"/>
                      <a:pt x="74" y="49"/>
                      <a:pt x="70" y="41"/>
                    </a:cubicBezTo>
                    <a:cubicBezTo>
                      <a:pt x="70" y="20"/>
                      <a:pt x="70" y="0"/>
                      <a:pt x="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9"/>
              <p:cNvSpPr/>
              <p:nvPr/>
            </p:nvSpPr>
            <p:spPr>
              <a:xfrm flipH="1" rot="10800000">
                <a:off x="6114600" y="4481501"/>
                <a:ext cx="6741" cy="6009"/>
              </a:xfrm>
              <a:custGeom>
                <a:rect b="b" l="l" r="r" t="t"/>
                <a:pathLst>
                  <a:path extrusionOk="0" h="164" w="184">
                    <a:moveTo>
                      <a:pt x="82" y="0"/>
                    </a:moveTo>
                    <a:cubicBezTo>
                      <a:pt x="1" y="0"/>
                      <a:pt x="1" y="163"/>
                      <a:pt x="82" y="163"/>
                    </a:cubicBezTo>
                    <a:cubicBezTo>
                      <a:pt x="184" y="163"/>
                      <a:pt x="184"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8" name="Google Shape;3138;p9"/>
              <p:cNvSpPr/>
              <p:nvPr/>
            </p:nvSpPr>
            <p:spPr>
              <a:xfrm flipH="1" rot="10800000">
                <a:off x="7079302" y="4476298"/>
                <a:ext cx="15717" cy="14179"/>
              </a:xfrm>
              <a:custGeom>
                <a:rect b="b" l="l" r="r" t="t"/>
                <a:pathLst>
                  <a:path extrusionOk="0" h="387" w="429">
                    <a:moveTo>
                      <a:pt x="164" y="0"/>
                    </a:moveTo>
                    <a:cubicBezTo>
                      <a:pt x="62" y="0"/>
                      <a:pt x="1" y="102"/>
                      <a:pt x="1" y="204"/>
                    </a:cubicBezTo>
                    <a:cubicBezTo>
                      <a:pt x="1" y="305"/>
                      <a:pt x="82" y="387"/>
                      <a:pt x="184" y="387"/>
                    </a:cubicBezTo>
                    <a:cubicBezTo>
                      <a:pt x="428" y="366"/>
                      <a:pt x="428"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9" name="Google Shape;3139;p9"/>
              <p:cNvSpPr/>
              <p:nvPr/>
            </p:nvSpPr>
            <p:spPr>
              <a:xfrm flipH="1" rot="10800000">
                <a:off x="6693875" y="4482123"/>
                <a:ext cx="10478" cy="10625"/>
              </a:xfrm>
              <a:custGeom>
                <a:rect b="b" l="l" r="r" t="t"/>
                <a:pathLst>
                  <a:path extrusionOk="0" h="290" w="286">
                    <a:moveTo>
                      <a:pt x="143" y="1"/>
                    </a:moveTo>
                    <a:cubicBezTo>
                      <a:pt x="62" y="1"/>
                      <a:pt x="1" y="82"/>
                      <a:pt x="1" y="164"/>
                    </a:cubicBezTo>
                    <a:cubicBezTo>
                      <a:pt x="1" y="234"/>
                      <a:pt x="47" y="290"/>
                      <a:pt x="112" y="290"/>
                    </a:cubicBezTo>
                    <a:cubicBezTo>
                      <a:pt x="122" y="290"/>
                      <a:pt x="132" y="289"/>
                      <a:pt x="143" y="286"/>
                    </a:cubicBezTo>
                    <a:cubicBezTo>
                      <a:pt x="225" y="286"/>
                      <a:pt x="286" y="225"/>
                      <a:pt x="286" y="143"/>
                    </a:cubicBezTo>
                    <a:cubicBezTo>
                      <a:pt x="286"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0" name="Google Shape;3140;p9"/>
              <p:cNvSpPr/>
              <p:nvPr/>
            </p:nvSpPr>
            <p:spPr>
              <a:xfrm flipH="1" rot="10800000">
                <a:off x="8772394" y="4461387"/>
                <a:ext cx="38066" cy="32168"/>
              </a:xfrm>
              <a:custGeom>
                <a:rect b="b" l="l" r="r" t="t"/>
                <a:pathLst>
                  <a:path extrusionOk="0" h="878" w="1039">
                    <a:moveTo>
                      <a:pt x="588" y="1"/>
                    </a:moveTo>
                    <a:cubicBezTo>
                      <a:pt x="474" y="1"/>
                      <a:pt x="357" y="46"/>
                      <a:pt x="265" y="145"/>
                    </a:cubicBezTo>
                    <a:cubicBezTo>
                      <a:pt x="1" y="430"/>
                      <a:pt x="224" y="878"/>
                      <a:pt x="611" y="878"/>
                    </a:cubicBezTo>
                    <a:cubicBezTo>
                      <a:pt x="855" y="857"/>
                      <a:pt x="1038" y="654"/>
                      <a:pt x="1018" y="410"/>
                    </a:cubicBezTo>
                    <a:cubicBezTo>
                      <a:pt x="1005" y="158"/>
                      <a:pt x="802"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p9"/>
              <p:cNvSpPr/>
              <p:nvPr/>
            </p:nvSpPr>
            <p:spPr>
              <a:xfrm flipH="1" rot="10800000">
                <a:off x="5732910" y="4493444"/>
                <a:ext cx="1539" cy="769"/>
              </a:xfrm>
              <a:custGeom>
                <a:rect b="b" l="l" r="r" t="t"/>
                <a:pathLst>
                  <a:path extrusionOk="0" h="21" w="42">
                    <a:moveTo>
                      <a:pt x="21" y="0"/>
                    </a:moveTo>
                    <a:cubicBezTo>
                      <a:pt x="21" y="0"/>
                      <a:pt x="0" y="0"/>
                      <a:pt x="0" y="21"/>
                    </a:cubicBezTo>
                    <a:lnTo>
                      <a:pt x="41" y="21"/>
                    </a:lnTo>
                    <a:cubicBezTo>
                      <a:pt x="41" y="0"/>
                      <a:pt x="41"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9"/>
              <p:cNvSpPr/>
              <p:nvPr/>
            </p:nvSpPr>
            <p:spPr>
              <a:xfrm flipH="1" rot="10800000">
                <a:off x="8600381" y="4465087"/>
                <a:ext cx="34146" cy="29127"/>
              </a:xfrm>
              <a:custGeom>
                <a:rect b="b" l="l" r="r" t="t"/>
                <a:pathLst>
                  <a:path extrusionOk="0" h="795" w="932">
                    <a:moveTo>
                      <a:pt x="529" y="1"/>
                    </a:moveTo>
                    <a:cubicBezTo>
                      <a:pt x="427" y="1"/>
                      <a:pt x="322" y="39"/>
                      <a:pt x="239" y="122"/>
                    </a:cubicBezTo>
                    <a:cubicBezTo>
                      <a:pt x="1" y="381"/>
                      <a:pt x="189" y="795"/>
                      <a:pt x="521" y="795"/>
                    </a:cubicBezTo>
                    <a:cubicBezTo>
                      <a:pt x="529" y="795"/>
                      <a:pt x="537" y="794"/>
                      <a:pt x="545" y="794"/>
                    </a:cubicBezTo>
                    <a:cubicBezTo>
                      <a:pt x="768" y="774"/>
                      <a:pt x="931" y="590"/>
                      <a:pt x="931" y="387"/>
                    </a:cubicBezTo>
                    <a:cubicBezTo>
                      <a:pt x="918" y="145"/>
                      <a:pt x="72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3" name="Google Shape;3143;p9"/>
              <p:cNvSpPr/>
              <p:nvPr/>
            </p:nvSpPr>
            <p:spPr>
              <a:xfrm flipH="1" rot="10800000">
                <a:off x="6209821" y="4490953"/>
                <a:ext cx="7694" cy="4763"/>
              </a:xfrm>
              <a:custGeom>
                <a:rect b="b" l="l" r="r" t="t"/>
                <a:pathLst>
                  <a:path extrusionOk="0" h="130" w="210">
                    <a:moveTo>
                      <a:pt x="108" y="1"/>
                    </a:moveTo>
                    <a:cubicBezTo>
                      <a:pt x="0" y="1"/>
                      <a:pt x="115" y="129"/>
                      <a:pt x="176" y="129"/>
                    </a:cubicBezTo>
                    <a:cubicBezTo>
                      <a:pt x="196" y="129"/>
                      <a:pt x="210" y="116"/>
                      <a:pt x="210" y="82"/>
                    </a:cubicBezTo>
                    <a:cubicBezTo>
                      <a:pt x="190" y="21"/>
                      <a:pt x="149" y="1"/>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p9"/>
              <p:cNvSpPr/>
              <p:nvPr/>
            </p:nvSpPr>
            <p:spPr>
              <a:xfrm flipH="1" rot="10800000">
                <a:off x="9242783" y="4453619"/>
                <a:ext cx="44075" cy="42866"/>
              </a:xfrm>
              <a:custGeom>
                <a:rect b="b" l="l" r="r" t="t"/>
                <a:pathLst>
                  <a:path extrusionOk="0" h="1170" w="1203">
                    <a:moveTo>
                      <a:pt x="606" y="0"/>
                    </a:moveTo>
                    <a:cubicBezTo>
                      <a:pt x="304" y="0"/>
                      <a:pt x="1" y="210"/>
                      <a:pt x="22" y="612"/>
                    </a:cubicBezTo>
                    <a:cubicBezTo>
                      <a:pt x="32" y="986"/>
                      <a:pt x="313" y="1169"/>
                      <a:pt x="596" y="1169"/>
                    </a:cubicBezTo>
                    <a:cubicBezTo>
                      <a:pt x="898" y="1169"/>
                      <a:pt x="1203" y="960"/>
                      <a:pt x="1182" y="551"/>
                    </a:cubicBezTo>
                    <a:cubicBezTo>
                      <a:pt x="1162" y="179"/>
                      <a:pt x="885" y="0"/>
                      <a:pt x="6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p9"/>
              <p:cNvSpPr/>
              <p:nvPr/>
            </p:nvSpPr>
            <p:spPr>
              <a:xfrm flipH="1" rot="10800000">
                <a:off x="7554966" y="4484175"/>
                <a:ext cx="22935" cy="18978"/>
              </a:xfrm>
              <a:custGeom>
                <a:rect b="b" l="l" r="r" t="t"/>
                <a:pathLst>
                  <a:path extrusionOk="0" h="518" w="626">
                    <a:moveTo>
                      <a:pt x="346" y="0"/>
                    </a:moveTo>
                    <a:cubicBezTo>
                      <a:pt x="122" y="0"/>
                      <a:pt x="0" y="285"/>
                      <a:pt x="184" y="448"/>
                    </a:cubicBezTo>
                    <a:cubicBezTo>
                      <a:pt x="232" y="497"/>
                      <a:pt x="292" y="518"/>
                      <a:pt x="351" y="518"/>
                    </a:cubicBezTo>
                    <a:cubicBezTo>
                      <a:pt x="490" y="518"/>
                      <a:pt x="625" y="401"/>
                      <a:pt x="611" y="244"/>
                    </a:cubicBezTo>
                    <a:cubicBezTo>
                      <a:pt x="590" y="102"/>
                      <a:pt x="489"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6" name="Google Shape;3146;p9"/>
              <p:cNvSpPr/>
              <p:nvPr/>
            </p:nvSpPr>
            <p:spPr>
              <a:xfrm flipH="1" rot="10800000">
                <a:off x="8853876" y="4470326"/>
                <a:ext cx="40081" cy="34366"/>
              </a:xfrm>
              <a:custGeom>
                <a:rect b="b" l="l" r="r" t="t"/>
                <a:pathLst>
                  <a:path extrusionOk="0" h="938" w="1094">
                    <a:moveTo>
                      <a:pt x="482" y="0"/>
                    </a:moveTo>
                    <a:cubicBezTo>
                      <a:pt x="235" y="0"/>
                      <a:pt x="1" y="205"/>
                      <a:pt x="15" y="490"/>
                    </a:cubicBezTo>
                    <a:cubicBezTo>
                      <a:pt x="35" y="734"/>
                      <a:pt x="259" y="937"/>
                      <a:pt x="503" y="937"/>
                    </a:cubicBezTo>
                    <a:cubicBezTo>
                      <a:pt x="910" y="917"/>
                      <a:pt x="1093" y="408"/>
                      <a:pt x="788" y="123"/>
                    </a:cubicBezTo>
                    <a:cubicBezTo>
                      <a:pt x="697" y="38"/>
                      <a:pt x="588" y="0"/>
                      <a:pt x="4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p9"/>
              <p:cNvSpPr/>
              <p:nvPr/>
            </p:nvSpPr>
            <p:spPr>
              <a:xfrm flipH="1" rot="10800000">
                <a:off x="9066337" y="4465087"/>
                <a:ext cx="46786" cy="40265"/>
              </a:xfrm>
              <a:custGeom>
                <a:rect b="b" l="l" r="r" t="t"/>
                <a:pathLst>
                  <a:path extrusionOk="0" h="1099" w="1277">
                    <a:moveTo>
                      <a:pt x="715" y="0"/>
                    </a:moveTo>
                    <a:cubicBezTo>
                      <a:pt x="575" y="0"/>
                      <a:pt x="432" y="57"/>
                      <a:pt x="321" y="182"/>
                    </a:cubicBezTo>
                    <a:cubicBezTo>
                      <a:pt x="1" y="542"/>
                      <a:pt x="250" y="1098"/>
                      <a:pt x="723" y="1098"/>
                    </a:cubicBezTo>
                    <a:cubicBezTo>
                      <a:pt x="731" y="1098"/>
                      <a:pt x="739" y="1098"/>
                      <a:pt x="748" y="1098"/>
                    </a:cubicBezTo>
                    <a:cubicBezTo>
                      <a:pt x="1053" y="1078"/>
                      <a:pt x="1277" y="813"/>
                      <a:pt x="1257" y="528"/>
                    </a:cubicBezTo>
                    <a:cubicBezTo>
                      <a:pt x="1243" y="207"/>
                      <a:pt x="984"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p9"/>
              <p:cNvSpPr/>
              <p:nvPr/>
            </p:nvSpPr>
            <p:spPr>
              <a:xfrm flipH="1" rot="10800000">
                <a:off x="5638239" y="4506121"/>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p9"/>
              <p:cNvSpPr/>
              <p:nvPr/>
            </p:nvSpPr>
            <p:spPr>
              <a:xfrm flipH="1" rot="10800000">
                <a:off x="8928433" y="4471828"/>
                <a:ext cx="42316" cy="35978"/>
              </a:xfrm>
              <a:custGeom>
                <a:rect b="b" l="l" r="r" t="t"/>
                <a:pathLst>
                  <a:path extrusionOk="0" h="982" w="1155">
                    <a:moveTo>
                      <a:pt x="499" y="0"/>
                    </a:moveTo>
                    <a:cubicBezTo>
                      <a:pt x="241" y="0"/>
                      <a:pt x="1" y="203"/>
                      <a:pt x="15" y="514"/>
                    </a:cubicBezTo>
                    <a:cubicBezTo>
                      <a:pt x="15" y="778"/>
                      <a:pt x="239" y="982"/>
                      <a:pt x="524" y="982"/>
                    </a:cubicBezTo>
                    <a:cubicBezTo>
                      <a:pt x="951" y="961"/>
                      <a:pt x="1154" y="412"/>
                      <a:pt x="829" y="127"/>
                    </a:cubicBezTo>
                    <a:cubicBezTo>
                      <a:pt x="729" y="40"/>
                      <a:pt x="61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0" name="Google Shape;3150;p9"/>
              <p:cNvSpPr/>
              <p:nvPr/>
            </p:nvSpPr>
            <p:spPr>
              <a:xfrm flipH="1" rot="10800000">
                <a:off x="6303979" y="4500882"/>
                <a:ext cx="8976" cy="7511"/>
              </a:xfrm>
              <a:custGeom>
                <a:rect b="b" l="l" r="r" t="t"/>
                <a:pathLst>
                  <a:path extrusionOk="0" h="205" w="245">
                    <a:moveTo>
                      <a:pt x="143" y="1"/>
                    </a:moveTo>
                    <a:cubicBezTo>
                      <a:pt x="0" y="1"/>
                      <a:pt x="0" y="204"/>
                      <a:pt x="143" y="204"/>
                    </a:cubicBezTo>
                    <a:cubicBezTo>
                      <a:pt x="204" y="204"/>
                      <a:pt x="245" y="163"/>
                      <a:pt x="245" y="102"/>
                    </a:cubicBezTo>
                    <a:cubicBezTo>
                      <a:pt x="245" y="62"/>
                      <a:pt x="20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1" name="Google Shape;3151;p9"/>
              <p:cNvSpPr/>
              <p:nvPr/>
            </p:nvSpPr>
            <p:spPr>
              <a:xfrm flipH="1" rot="10800000">
                <a:off x="8507175" y="4483736"/>
                <a:ext cx="32644" cy="27954"/>
              </a:xfrm>
              <a:custGeom>
                <a:rect b="b" l="l" r="r" t="t"/>
                <a:pathLst>
                  <a:path extrusionOk="0" h="763" w="891">
                    <a:moveTo>
                      <a:pt x="496" y="0"/>
                    </a:moveTo>
                    <a:cubicBezTo>
                      <a:pt x="397" y="0"/>
                      <a:pt x="296" y="41"/>
                      <a:pt x="219" y="131"/>
                    </a:cubicBezTo>
                    <a:cubicBezTo>
                      <a:pt x="1" y="370"/>
                      <a:pt x="170" y="763"/>
                      <a:pt x="500" y="763"/>
                    </a:cubicBezTo>
                    <a:cubicBezTo>
                      <a:pt x="508" y="763"/>
                      <a:pt x="516" y="763"/>
                      <a:pt x="525" y="762"/>
                    </a:cubicBezTo>
                    <a:cubicBezTo>
                      <a:pt x="728" y="742"/>
                      <a:pt x="891" y="579"/>
                      <a:pt x="871" y="376"/>
                    </a:cubicBezTo>
                    <a:cubicBezTo>
                      <a:pt x="871" y="148"/>
                      <a:pt x="686" y="0"/>
                      <a:pt x="4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p9"/>
              <p:cNvSpPr/>
              <p:nvPr/>
            </p:nvSpPr>
            <p:spPr>
              <a:xfrm flipH="1" rot="10800000">
                <a:off x="7170419" y="4497878"/>
                <a:ext cx="17036" cy="14655"/>
              </a:xfrm>
              <a:custGeom>
                <a:rect b="b" l="l" r="r" t="t"/>
                <a:pathLst>
                  <a:path extrusionOk="0" h="400" w="465">
                    <a:moveTo>
                      <a:pt x="251" y="0"/>
                    </a:moveTo>
                    <a:cubicBezTo>
                      <a:pt x="197" y="0"/>
                      <a:pt x="141" y="23"/>
                      <a:pt x="98" y="73"/>
                    </a:cubicBezTo>
                    <a:cubicBezTo>
                      <a:pt x="1" y="190"/>
                      <a:pt x="71" y="400"/>
                      <a:pt x="238" y="400"/>
                    </a:cubicBezTo>
                    <a:cubicBezTo>
                      <a:pt x="245" y="400"/>
                      <a:pt x="253" y="399"/>
                      <a:pt x="261" y="399"/>
                    </a:cubicBezTo>
                    <a:cubicBezTo>
                      <a:pt x="383" y="399"/>
                      <a:pt x="465" y="297"/>
                      <a:pt x="444" y="195"/>
                    </a:cubicBezTo>
                    <a:cubicBezTo>
                      <a:pt x="444" y="76"/>
                      <a:pt x="35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3" name="Google Shape;3153;p9"/>
              <p:cNvSpPr/>
              <p:nvPr/>
            </p:nvSpPr>
            <p:spPr>
              <a:xfrm flipH="1" rot="10800000">
                <a:off x="6787081" y="4502347"/>
                <a:ext cx="14435" cy="11358"/>
              </a:xfrm>
              <a:custGeom>
                <a:rect b="b" l="l" r="r" t="t"/>
                <a:pathLst>
                  <a:path extrusionOk="0" h="310" w="394">
                    <a:moveTo>
                      <a:pt x="179" y="0"/>
                    </a:moveTo>
                    <a:cubicBezTo>
                      <a:pt x="168" y="0"/>
                      <a:pt x="156" y="1"/>
                      <a:pt x="143" y="3"/>
                    </a:cubicBezTo>
                    <a:cubicBezTo>
                      <a:pt x="61" y="3"/>
                      <a:pt x="0" y="64"/>
                      <a:pt x="0" y="166"/>
                    </a:cubicBezTo>
                    <a:cubicBezTo>
                      <a:pt x="0" y="247"/>
                      <a:pt x="82" y="308"/>
                      <a:pt x="163" y="308"/>
                    </a:cubicBezTo>
                    <a:cubicBezTo>
                      <a:pt x="170" y="309"/>
                      <a:pt x="176" y="309"/>
                      <a:pt x="182" y="309"/>
                    </a:cubicBezTo>
                    <a:cubicBezTo>
                      <a:pt x="394" y="309"/>
                      <a:pt x="382" y="0"/>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4" name="Google Shape;3154;p9"/>
              <p:cNvSpPr/>
              <p:nvPr/>
            </p:nvSpPr>
            <p:spPr>
              <a:xfrm flipH="1" rot="10800000">
                <a:off x="9150383" y="4476188"/>
                <a:ext cx="43306" cy="42023"/>
              </a:xfrm>
              <a:custGeom>
                <a:rect b="b" l="l" r="r" t="t"/>
                <a:pathLst>
                  <a:path extrusionOk="0" h="1147" w="1182">
                    <a:moveTo>
                      <a:pt x="577" y="1"/>
                    </a:moveTo>
                    <a:cubicBezTo>
                      <a:pt x="289" y="1"/>
                      <a:pt x="0" y="195"/>
                      <a:pt x="0" y="574"/>
                    </a:cubicBezTo>
                    <a:cubicBezTo>
                      <a:pt x="0" y="958"/>
                      <a:pt x="287" y="1147"/>
                      <a:pt x="573" y="1147"/>
                    </a:cubicBezTo>
                    <a:cubicBezTo>
                      <a:pt x="877" y="1147"/>
                      <a:pt x="1182" y="933"/>
                      <a:pt x="1140" y="513"/>
                    </a:cubicBezTo>
                    <a:cubicBezTo>
                      <a:pt x="1110" y="169"/>
                      <a:pt x="844"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5" name="Google Shape;3155;p9"/>
              <p:cNvSpPr/>
              <p:nvPr/>
            </p:nvSpPr>
            <p:spPr>
              <a:xfrm flipH="1" rot="10800000">
                <a:off x="7651140" y="4500149"/>
                <a:ext cx="21653" cy="18575"/>
              </a:xfrm>
              <a:custGeom>
                <a:rect b="b" l="l" r="r" t="t"/>
                <a:pathLst>
                  <a:path extrusionOk="0" h="507" w="591">
                    <a:moveTo>
                      <a:pt x="331" y="0"/>
                    </a:moveTo>
                    <a:cubicBezTo>
                      <a:pt x="265" y="0"/>
                      <a:pt x="197" y="25"/>
                      <a:pt x="143" y="79"/>
                    </a:cubicBezTo>
                    <a:cubicBezTo>
                      <a:pt x="0" y="242"/>
                      <a:pt x="102" y="506"/>
                      <a:pt x="326" y="506"/>
                    </a:cubicBezTo>
                    <a:cubicBezTo>
                      <a:pt x="468" y="506"/>
                      <a:pt x="590" y="384"/>
                      <a:pt x="590" y="262"/>
                    </a:cubicBezTo>
                    <a:cubicBezTo>
                      <a:pt x="590" y="100"/>
                      <a:pt x="464" y="0"/>
                      <a:pt x="3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6" name="Google Shape;3156;p9"/>
              <p:cNvSpPr/>
              <p:nvPr/>
            </p:nvSpPr>
            <p:spPr>
              <a:xfrm flipH="1" rot="10800000">
                <a:off x="8680690" y="4488205"/>
                <a:ext cx="36564" cy="30922"/>
              </a:xfrm>
              <a:custGeom>
                <a:rect b="b" l="l" r="r" t="t"/>
                <a:pathLst>
                  <a:path extrusionOk="0" h="844" w="998">
                    <a:moveTo>
                      <a:pt x="565" y="0"/>
                    </a:moveTo>
                    <a:cubicBezTo>
                      <a:pt x="457" y="0"/>
                      <a:pt x="348" y="41"/>
                      <a:pt x="265" y="131"/>
                    </a:cubicBezTo>
                    <a:cubicBezTo>
                      <a:pt x="1" y="416"/>
                      <a:pt x="225" y="843"/>
                      <a:pt x="591" y="843"/>
                    </a:cubicBezTo>
                    <a:cubicBezTo>
                      <a:pt x="815" y="823"/>
                      <a:pt x="998" y="619"/>
                      <a:pt x="998" y="395"/>
                    </a:cubicBezTo>
                    <a:cubicBezTo>
                      <a:pt x="984" y="154"/>
                      <a:pt x="776" y="0"/>
                      <a:pt x="5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7" name="Google Shape;3157;p9"/>
              <p:cNvSpPr/>
              <p:nvPr/>
            </p:nvSpPr>
            <p:spPr>
              <a:xfrm flipH="1" rot="10800000">
                <a:off x="6400152" y="4516746"/>
                <a:ext cx="8573" cy="6595"/>
              </a:xfrm>
              <a:custGeom>
                <a:rect b="b" l="l" r="r" t="t"/>
                <a:pathLst>
                  <a:path extrusionOk="0" h="180" w="234">
                    <a:moveTo>
                      <a:pt x="118" y="1"/>
                    </a:moveTo>
                    <a:cubicBezTo>
                      <a:pt x="113" y="1"/>
                      <a:pt x="108" y="1"/>
                      <a:pt x="102" y="2"/>
                    </a:cubicBezTo>
                    <a:cubicBezTo>
                      <a:pt x="41" y="2"/>
                      <a:pt x="0" y="63"/>
                      <a:pt x="0" y="124"/>
                    </a:cubicBezTo>
                    <a:cubicBezTo>
                      <a:pt x="0" y="164"/>
                      <a:pt x="14" y="180"/>
                      <a:pt x="34" y="180"/>
                    </a:cubicBezTo>
                    <a:cubicBezTo>
                      <a:pt x="101" y="180"/>
                      <a:pt x="234" y="1"/>
                      <a:pt x="1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8" name="Google Shape;3158;p9"/>
              <p:cNvSpPr/>
              <p:nvPr/>
            </p:nvSpPr>
            <p:spPr>
              <a:xfrm flipH="1" rot="10800000">
                <a:off x="8412504" y="4499380"/>
                <a:ext cx="31911" cy="26892"/>
              </a:xfrm>
              <a:custGeom>
                <a:rect b="b" l="l" r="r" t="t"/>
                <a:pathLst>
                  <a:path extrusionOk="0" h="734" w="871">
                    <a:moveTo>
                      <a:pt x="486" y="0"/>
                    </a:moveTo>
                    <a:cubicBezTo>
                      <a:pt x="392" y="0"/>
                      <a:pt x="296" y="38"/>
                      <a:pt x="219" y="122"/>
                    </a:cubicBezTo>
                    <a:cubicBezTo>
                      <a:pt x="1" y="360"/>
                      <a:pt x="169" y="734"/>
                      <a:pt x="479" y="734"/>
                    </a:cubicBezTo>
                    <a:cubicBezTo>
                      <a:pt x="488" y="734"/>
                      <a:pt x="496" y="733"/>
                      <a:pt x="504" y="733"/>
                    </a:cubicBezTo>
                    <a:cubicBezTo>
                      <a:pt x="707" y="733"/>
                      <a:pt x="870" y="550"/>
                      <a:pt x="850" y="367"/>
                    </a:cubicBezTo>
                    <a:cubicBezTo>
                      <a:pt x="837" y="140"/>
                      <a:pt x="665"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9" name="Google Shape;3159;p9"/>
              <p:cNvSpPr/>
              <p:nvPr/>
            </p:nvSpPr>
            <p:spPr>
              <a:xfrm flipH="1" rot="10800000">
                <a:off x="7745811" y="4511360"/>
                <a:ext cx="23668" cy="19491"/>
              </a:xfrm>
              <a:custGeom>
                <a:rect b="b" l="l" r="r" t="t"/>
                <a:pathLst>
                  <a:path extrusionOk="0" h="532" w="646">
                    <a:moveTo>
                      <a:pt x="378" y="1"/>
                    </a:moveTo>
                    <a:cubicBezTo>
                      <a:pt x="368" y="1"/>
                      <a:pt x="357" y="2"/>
                      <a:pt x="347" y="3"/>
                    </a:cubicBezTo>
                    <a:cubicBezTo>
                      <a:pt x="102" y="3"/>
                      <a:pt x="1" y="308"/>
                      <a:pt x="184" y="471"/>
                    </a:cubicBezTo>
                    <a:cubicBezTo>
                      <a:pt x="237" y="513"/>
                      <a:pt x="299" y="532"/>
                      <a:pt x="360" y="532"/>
                    </a:cubicBezTo>
                    <a:cubicBezTo>
                      <a:pt x="507" y="532"/>
                      <a:pt x="646" y="420"/>
                      <a:pt x="631" y="247"/>
                    </a:cubicBezTo>
                    <a:cubicBezTo>
                      <a:pt x="631" y="115"/>
                      <a:pt x="509"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0" name="Google Shape;3160;p9"/>
              <p:cNvSpPr/>
              <p:nvPr/>
            </p:nvSpPr>
            <p:spPr>
              <a:xfrm flipH="1" rot="10800000">
                <a:off x="9422490" y="4487179"/>
                <a:ext cx="53527" cy="45834"/>
              </a:xfrm>
              <a:custGeom>
                <a:rect b="b" l="l" r="r" t="t"/>
                <a:pathLst>
                  <a:path extrusionOk="0" h="1251" w="1461">
                    <a:moveTo>
                      <a:pt x="636" y="1"/>
                    </a:moveTo>
                    <a:cubicBezTo>
                      <a:pt x="628" y="1"/>
                      <a:pt x="619" y="1"/>
                      <a:pt x="611" y="1"/>
                    </a:cubicBezTo>
                    <a:cubicBezTo>
                      <a:pt x="265" y="22"/>
                      <a:pt x="1" y="306"/>
                      <a:pt x="21" y="652"/>
                    </a:cubicBezTo>
                    <a:cubicBezTo>
                      <a:pt x="34" y="1013"/>
                      <a:pt x="337" y="1251"/>
                      <a:pt x="647" y="1251"/>
                    </a:cubicBezTo>
                    <a:cubicBezTo>
                      <a:pt x="809" y="1251"/>
                      <a:pt x="974" y="1186"/>
                      <a:pt x="1099" y="1039"/>
                    </a:cubicBezTo>
                    <a:cubicBezTo>
                      <a:pt x="146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1" name="Google Shape;3161;p9"/>
              <p:cNvSpPr/>
              <p:nvPr/>
            </p:nvSpPr>
            <p:spPr>
              <a:xfrm flipH="1" rot="10800000">
                <a:off x="7263625" y="4517992"/>
                <a:ext cx="17769" cy="15424"/>
              </a:xfrm>
              <a:custGeom>
                <a:rect b="b" l="l" r="r" t="t"/>
                <a:pathLst>
                  <a:path extrusionOk="0" h="421" w="485">
                    <a:moveTo>
                      <a:pt x="276" y="1"/>
                    </a:moveTo>
                    <a:cubicBezTo>
                      <a:pt x="219" y="1"/>
                      <a:pt x="161" y="23"/>
                      <a:pt x="118" y="73"/>
                    </a:cubicBezTo>
                    <a:cubicBezTo>
                      <a:pt x="1" y="190"/>
                      <a:pt x="90" y="420"/>
                      <a:pt x="260" y="420"/>
                    </a:cubicBezTo>
                    <a:cubicBezTo>
                      <a:pt x="267" y="420"/>
                      <a:pt x="274" y="420"/>
                      <a:pt x="281" y="419"/>
                    </a:cubicBezTo>
                    <a:cubicBezTo>
                      <a:pt x="403" y="419"/>
                      <a:pt x="484" y="317"/>
                      <a:pt x="484" y="195"/>
                    </a:cubicBezTo>
                    <a:cubicBezTo>
                      <a:pt x="484" y="77"/>
                      <a:pt x="38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2" name="Google Shape;3162;p9"/>
              <p:cNvSpPr/>
              <p:nvPr/>
            </p:nvSpPr>
            <p:spPr>
              <a:xfrm flipH="1" rot="10800000">
                <a:off x="9517930" y="4486776"/>
                <a:ext cx="55726" cy="46969"/>
              </a:xfrm>
              <a:custGeom>
                <a:rect b="b" l="l" r="r" t="t"/>
                <a:pathLst>
                  <a:path extrusionOk="0" h="1282" w="1521">
                    <a:moveTo>
                      <a:pt x="656" y="0"/>
                    </a:moveTo>
                    <a:cubicBezTo>
                      <a:pt x="648" y="0"/>
                      <a:pt x="640" y="1"/>
                      <a:pt x="631" y="1"/>
                    </a:cubicBezTo>
                    <a:cubicBezTo>
                      <a:pt x="285" y="21"/>
                      <a:pt x="0" y="306"/>
                      <a:pt x="21" y="672"/>
                    </a:cubicBezTo>
                    <a:cubicBezTo>
                      <a:pt x="34" y="1047"/>
                      <a:pt x="347" y="1281"/>
                      <a:pt x="670" y="1281"/>
                    </a:cubicBezTo>
                    <a:cubicBezTo>
                      <a:pt x="838" y="1281"/>
                      <a:pt x="1008" y="1218"/>
                      <a:pt x="1140" y="1079"/>
                    </a:cubicBezTo>
                    <a:cubicBezTo>
                      <a:pt x="1521" y="658"/>
                      <a:pt x="1210"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3" name="Google Shape;3163;p9"/>
              <p:cNvSpPr/>
              <p:nvPr/>
            </p:nvSpPr>
            <p:spPr>
              <a:xfrm flipH="1" rot="10800000">
                <a:off x="8763674" y="4501651"/>
                <a:ext cx="38579" cy="33303"/>
              </a:xfrm>
              <a:custGeom>
                <a:rect b="b" l="l" r="r" t="t"/>
                <a:pathLst>
                  <a:path extrusionOk="0" h="909" w="1053">
                    <a:moveTo>
                      <a:pt x="468" y="1"/>
                    </a:moveTo>
                    <a:cubicBezTo>
                      <a:pt x="226" y="1"/>
                      <a:pt x="1" y="196"/>
                      <a:pt x="15" y="481"/>
                    </a:cubicBezTo>
                    <a:cubicBezTo>
                      <a:pt x="15" y="726"/>
                      <a:pt x="239" y="909"/>
                      <a:pt x="483" y="909"/>
                    </a:cubicBezTo>
                    <a:cubicBezTo>
                      <a:pt x="869" y="888"/>
                      <a:pt x="1053" y="380"/>
                      <a:pt x="768" y="115"/>
                    </a:cubicBezTo>
                    <a:cubicBezTo>
                      <a:pt x="677" y="36"/>
                      <a:pt x="571"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4" name="Google Shape;3164;p9"/>
              <p:cNvSpPr/>
              <p:nvPr/>
            </p:nvSpPr>
            <p:spPr>
              <a:xfrm flipH="1" rot="10800000">
                <a:off x="6878015" y="4523817"/>
                <a:ext cx="14948" cy="12164"/>
              </a:xfrm>
              <a:custGeom>
                <a:rect b="b" l="l" r="r" t="t"/>
                <a:pathLst>
                  <a:path extrusionOk="0" h="332" w="408">
                    <a:moveTo>
                      <a:pt x="225" y="1"/>
                    </a:moveTo>
                    <a:cubicBezTo>
                      <a:pt x="82" y="1"/>
                      <a:pt x="1" y="184"/>
                      <a:pt x="123" y="286"/>
                    </a:cubicBezTo>
                    <a:cubicBezTo>
                      <a:pt x="154" y="317"/>
                      <a:pt x="194" y="331"/>
                      <a:pt x="233" y="331"/>
                    </a:cubicBezTo>
                    <a:cubicBezTo>
                      <a:pt x="321" y="331"/>
                      <a:pt x="408" y="262"/>
                      <a:pt x="408" y="164"/>
                    </a:cubicBezTo>
                    <a:cubicBezTo>
                      <a:pt x="408" y="6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5" name="Google Shape;3165;p9"/>
              <p:cNvSpPr/>
              <p:nvPr/>
            </p:nvSpPr>
            <p:spPr>
              <a:xfrm flipH="1" rot="10800000">
                <a:off x="8322119" y="4512239"/>
                <a:ext cx="25353" cy="24144"/>
              </a:xfrm>
              <a:custGeom>
                <a:rect b="b" l="l" r="r" t="t"/>
                <a:pathLst>
                  <a:path extrusionOk="0" h="659" w="692">
                    <a:moveTo>
                      <a:pt x="354" y="1"/>
                    </a:moveTo>
                    <a:cubicBezTo>
                      <a:pt x="178" y="1"/>
                      <a:pt x="0" y="124"/>
                      <a:pt x="0" y="358"/>
                    </a:cubicBezTo>
                    <a:cubicBezTo>
                      <a:pt x="19" y="561"/>
                      <a:pt x="177" y="659"/>
                      <a:pt x="337" y="659"/>
                    </a:cubicBezTo>
                    <a:cubicBezTo>
                      <a:pt x="513" y="659"/>
                      <a:pt x="692" y="541"/>
                      <a:pt x="692" y="317"/>
                    </a:cubicBezTo>
                    <a:cubicBezTo>
                      <a:pt x="673" y="103"/>
                      <a:pt x="514"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6" name="Google Shape;3166;p9"/>
              <p:cNvSpPr/>
              <p:nvPr/>
            </p:nvSpPr>
            <p:spPr>
              <a:xfrm flipH="1" rot="10800000">
                <a:off x="8974670" y="4434641"/>
                <a:ext cx="86061" cy="104344"/>
              </a:xfrm>
              <a:custGeom>
                <a:rect b="b" l="l" r="r" t="t"/>
                <a:pathLst>
                  <a:path extrusionOk="0" h="2848" w="2349">
                    <a:moveTo>
                      <a:pt x="774" y="0"/>
                    </a:moveTo>
                    <a:cubicBezTo>
                      <a:pt x="708" y="0"/>
                      <a:pt x="637" y="13"/>
                      <a:pt x="564" y="42"/>
                    </a:cubicBezTo>
                    <a:cubicBezTo>
                      <a:pt x="1" y="243"/>
                      <a:pt x="173" y="1060"/>
                      <a:pt x="766" y="1060"/>
                    </a:cubicBezTo>
                    <a:cubicBezTo>
                      <a:pt x="773" y="1060"/>
                      <a:pt x="780" y="1060"/>
                      <a:pt x="788" y="1059"/>
                    </a:cubicBezTo>
                    <a:lnTo>
                      <a:pt x="869" y="1059"/>
                    </a:lnTo>
                    <a:cubicBezTo>
                      <a:pt x="747" y="1161"/>
                      <a:pt x="686" y="1324"/>
                      <a:pt x="686" y="1487"/>
                    </a:cubicBezTo>
                    <a:cubicBezTo>
                      <a:pt x="686" y="1760"/>
                      <a:pt x="910" y="1976"/>
                      <a:pt x="1179" y="1976"/>
                    </a:cubicBezTo>
                    <a:cubicBezTo>
                      <a:pt x="1191" y="1976"/>
                      <a:pt x="1203" y="1976"/>
                      <a:pt x="1215" y="1975"/>
                    </a:cubicBezTo>
                    <a:cubicBezTo>
                      <a:pt x="1256" y="1975"/>
                      <a:pt x="1296" y="1955"/>
                      <a:pt x="1337" y="1955"/>
                    </a:cubicBezTo>
                    <a:cubicBezTo>
                      <a:pt x="1215" y="2057"/>
                      <a:pt x="1154" y="2199"/>
                      <a:pt x="1154" y="2362"/>
                    </a:cubicBezTo>
                    <a:cubicBezTo>
                      <a:pt x="1167" y="2658"/>
                      <a:pt x="1421" y="2847"/>
                      <a:pt x="1680" y="2847"/>
                    </a:cubicBezTo>
                    <a:cubicBezTo>
                      <a:pt x="1812" y="2847"/>
                      <a:pt x="1946" y="2798"/>
                      <a:pt x="2049" y="2687"/>
                    </a:cubicBezTo>
                    <a:cubicBezTo>
                      <a:pt x="2349" y="2348"/>
                      <a:pt x="2100" y="1832"/>
                      <a:pt x="1667" y="1832"/>
                    </a:cubicBezTo>
                    <a:cubicBezTo>
                      <a:pt x="1659" y="1832"/>
                      <a:pt x="1651" y="1832"/>
                      <a:pt x="1642" y="1833"/>
                    </a:cubicBezTo>
                    <a:cubicBezTo>
                      <a:pt x="1609" y="1847"/>
                      <a:pt x="1576" y="1854"/>
                      <a:pt x="1543" y="1854"/>
                    </a:cubicBezTo>
                    <a:cubicBezTo>
                      <a:pt x="1394" y="1854"/>
                      <a:pt x="1263" y="1715"/>
                      <a:pt x="1296" y="1548"/>
                    </a:cubicBezTo>
                    <a:cubicBezTo>
                      <a:pt x="1322" y="1419"/>
                      <a:pt x="1429" y="1339"/>
                      <a:pt x="1541" y="1339"/>
                    </a:cubicBezTo>
                    <a:cubicBezTo>
                      <a:pt x="1605" y="1339"/>
                      <a:pt x="1671" y="1366"/>
                      <a:pt x="1724" y="1426"/>
                    </a:cubicBezTo>
                    <a:cubicBezTo>
                      <a:pt x="1724" y="1145"/>
                      <a:pt x="1499" y="933"/>
                      <a:pt x="1241" y="933"/>
                    </a:cubicBezTo>
                    <a:cubicBezTo>
                      <a:pt x="1219" y="933"/>
                      <a:pt x="1197" y="934"/>
                      <a:pt x="1174" y="937"/>
                    </a:cubicBezTo>
                    <a:lnTo>
                      <a:pt x="1093" y="937"/>
                    </a:lnTo>
                    <a:cubicBezTo>
                      <a:pt x="1501" y="600"/>
                      <a:pt x="1228"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7" name="Google Shape;3167;p9"/>
              <p:cNvSpPr/>
              <p:nvPr/>
            </p:nvSpPr>
            <p:spPr>
              <a:xfrm flipH="1" rot="10800000">
                <a:off x="9327049" y="4494214"/>
                <a:ext cx="52795" cy="44771"/>
              </a:xfrm>
              <a:custGeom>
                <a:rect b="b" l="l" r="r" t="t"/>
                <a:pathLst>
                  <a:path extrusionOk="0" h="1222" w="1441">
                    <a:moveTo>
                      <a:pt x="616" y="1"/>
                    </a:moveTo>
                    <a:cubicBezTo>
                      <a:pt x="608" y="1"/>
                      <a:pt x="600" y="1"/>
                      <a:pt x="591" y="1"/>
                    </a:cubicBezTo>
                    <a:cubicBezTo>
                      <a:pt x="266" y="22"/>
                      <a:pt x="1" y="307"/>
                      <a:pt x="21" y="632"/>
                    </a:cubicBezTo>
                    <a:cubicBezTo>
                      <a:pt x="35" y="993"/>
                      <a:pt x="328" y="1222"/>
                      <a:pt x="632" y="1222"/>
                    </a:cubicBezTo>
                    <a:cubicBezTo>
                      <a:pt x="791" y="1222"/>
                      <a:pt x="954" y="1159"/>
                      <a:pt x="1079" y="1019"/>
                    </a:cubicBezTo>
                    <a:cubicBezTo>
                      <a:pt x="1440" y="638"/>
                      <a:pt x="1150"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8" name="Google Shape;3168;p9"/>
              <p:cNvSpPr/>
              <p:nvPr/>
            </p:nvSpPr>
            <p:spPr>
              <a:xfrm flipH="1" rot="10800000">
                <a:off x="7843853" y="4520263"/>
                <a:ext cx="21653" cy="20737"/>
              </a:xfrm>
              <a:custGeom>
                <a:rect b="b" l="l" r="r" t="t"/>
                <a:pathLst>
                  <a:path extrusionOk="0" h="566" w="591">
                    <a:moveTo>
                      <a:pt x="291" y="0"/>
                    </a:moveTo>
                    <a:cubicBezTo>
                      <a:pt x="145" y="0"/>
                      <a:pt x="0" y="102"/>
                      <a:pt x="11" y="301"/>
                    </a:cubicBezTo>
                    <a:cubicBezTo>
                      <a:pt x="21" y="479"/>
                      <a:pt x="160" y="565"/>
                      <a:pt x="299" y="565"/>
                    </a:cubicBezTo>
                    <a:cubicBezTo>
                      <a:pt x="445" y="565"/>
                      <a:pt x="591" y="468"/>
                      <a:pt x="580" y="280"/>
                    </a:cubicBezTo>
                    <a:cubicBezTo>
                      <a:pt x="570" y="92"/>
                      <a:pt x="43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9" name="Google Shape;3169;p9"/>
              <p:cNvSpPr/>
              <p:nvPr/>
            </p:nvSpPr>
            <p:spPr>
              <a:xfrm flipH="1" rot="10800000">
                <a:off x="6494091" y="4531474"/>
                <a:ext cx="9709" cy="9709"/>
              </a:xfrm>
              <a:custGeom>
                <a:rect b="b" l="l" r="r" t="t"/>
                <a:pathLst>
                  <a:path extrusionOk="0" h="265" w="265">
                    <a:moveTo>
                      <a:pt x="122" y="0"/>
                    </a:moveTo>
                    <a:cubicBezTo>
                      <a:pt x="61" y="0"/>
                      <a:pt x="0" y="61"/>
                      <a:pt x="0" y="143"/>
                    </a:cubicBezTo>
                    <a:cubicBezTo>
                      <a:pt x="0" y="204"/>
                      <a:pt x="61" y="265"/>
                      <a:pt x="143" y="265"/>
                    </a:cubicBezTo>
                    <a:cubicBezTo>
                      <a:pt x="204" y="245"/>
                      <a:pt x="265" y="204"/>
                      <a:pt x="265" y="122"/>
                    </a:cubicBezTo>
                    <a:cubicBezTo>
                      <a:pt x="265" y="41"/>
                      <a:pt x="20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p9"/>
              <p:cNvSpPr/>
              <p:nvPr/>
            </p:nvSpPr>
            <p:spPr>
              <a:xfrm flipH="1" rot="10800000">
                <a:off x="8838232" y="4507550"/>
                <a:ext cx="41547" cy="34586"/>
              </a:xfrm>
              <a:custGeom>
                <a:rect b="b" l="l" r="r" t="t"/>
                <a:pathLst>
                  <a:path extrusionOk="0" h="944" w="1134">
                    <a:moveTo>
                      <a:pt x="489" y="1"/>
                    </a:moveTo>
                    <a:cubicBezTo>
                      <a:pt x="239" y="1"/>
                      <a:pt x="1" y="199"/>
                      <a:pt x="15" y="494"/>
                    </a:cubicBezTo>
                    <a:cubicBezTo>
                      <a:pt x="34" y="747"/>
                      <a:pt x="239" y="943"/>
                      <a:pt x="487" y="943"/>
                    </a:cubicBezTo>
                    <a:cubicBezTo>
                      <a:pt x="499" y="943"/>
                      <a:pt x="511" y="943"/>
                      <a:pt x="523" y="942"/>
                    </a:cubicBezTo>
                    <a:cubicBezTo>
                      <a:pt x="951" y="922"/>
                      <a:pt x="1134" y="393"/>
                      <a:pt x="808" y="128"/>
                    </a:cubicBezTo>
                    <a:cubicBezTo>
                      <a:pt x="714" y="40"/>
                      <a:pt x="601" y="1"/>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1" name="Google Shape;3171;p9"/>
              <p:cNvSpPr/>
              <p:nvPr/>
            </p:nvSpPr>
            <p:spPr>
              <a:xfrm flipH="1" rot="10800000">
                <a:off x="8588474" y="4512789"/>
                <a:ext cx="34842" cy="29493"/>
              </a:xfrm>
              <a:custGeom>
                <a:rect b="b" l="l" r="r" t="t"/>
                <a:pathLst>
                  <a:path extrusionOk="0" h="805" w="951">
                    <a:moveTo>
                      <a:pt x="537" y="1"/>
                    </a:moveTo>
                    <a:cubicBezTo>
                      <a:pt x="430" y="1"/>
                      <a:pt x="323" y="41"/>
                      <a:pt x="239" y="132"/>
                    </a:cubicBezTo>
                    <a:cubicBezTo>
                      <a:pt x="0" y="390"/>
                      <a:pt x="189" y="804"/>
                      <a:pt x="539" y="804"/>
                    </a:cubicBezTo>
                    <a:cubicBezTo>
                      <a:pt x="547" y="804"/>
                      <a:pt x="556" y="804"/>
                      <a:pt x="564" y="804"/>
                    </a:cubicBezTo>
                    <a:cubicBezTo>
                      <a:pt x="788" y="804"/>
                      <a:pt x="951" y="600"/>
                      <a:pt x="951" y="376"/>
                    </a:cubicBezTo>
                    <a:cubicBezTo>
                      <a:pt x="938" y="149"/>
                      <a:pt x="740"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2" name="Google Shape;3172;p9"/>
              <p:cNvSpPr/>
              <p:nvPr/>
            </p:nvSpPr>
            <p:spPr>
              <a:xfrm flipH="1" rot="10800000">
                <a:off x="8222392" y="4520263"/>
                <a:ext cx="28907" cy="24914"/>
              </a:xfrm>
              <a:custGeom>
                <a:rect b="b" l="l" r="r" t="t"/>
                <a:pathLst>
                  <a:path extrusionOk="0" h="680" w="789">
                    <a:moveTo>
                      <a:pt x="445" y="0"/>
                    </a:moveTo>
                    <a:cubicBezTo>
                      <a:pt x="357" y="0"/>
                      <a:pt x="267" y="34"/>
                      <a:pt x="199" y="109"/>
                    </a:cubicBezTo>
                    <a:cubicBezTo>
                      <a:pt x="1" y="327"/>
                      <a:pt x="150" y="680"/>
                      <a:pt x="439" y="680"/>
                    </a:cubicBezTo>
                    <a:cubicBezTo>
                      <a:pt x="447" y="680"/>
                      <a:pt x="455" y="680"/>
                      <a:pt x="463" y="679"/>
                    </a:cubicBezTo>
                    <a:cubicBezTo>
                      <a:pt x="647" y="679"/>
                      <a:pt x="789" y="516"/>
                      <a:pt x="789" y="333"/>
                    </a:cubicBezTo>
                    <a:cubicBezTo>
                      <a:pt x="789"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3" name="Google Shape;3173;p9"/>
              <p:cNvSpPr/>
              <p:nvPr/>
            </p:nvSpPr>
            <p:spPr>
              <a:xfrm flipH="1" rot="10800000">
                <a:off x="9057947" y="4504692"/>
                <a:ext cx="48252" cy="40997"/>
              </a:xfrm>
              <a:custGeom>
                <a:rect b="b" l="l" r="r" t="t"/>
                <a:pathLst>
                  <a:path extrusionOk="0" h="1119" w="1317">
                    <a:moveTo>
                      <a:pt x="574" y="1"/>
                    </a:moveTo>
                    <a:cubicBezTo>
                      <a:pt x="566" y="1"/>
                      <a:pt x="558" y="1"/>
                      <a:pt x="550" y="1"/>
                    </a:cubicBezTo>
                    <a:cubicBezTo>
                      <a:pt x="244" y="1"/>
                      <a:pt x="0" y="266"/>
                      <a:pt x="21" y="571"/>
                    </a:cubicBezTo>
                    <a:cubicBezTo>
                      <a:pt x="34" y="907"/>
                      <a:pt x="304" y="1118"/>
                      <a:pt x="580" y="1118"/>
                    </a:cubicBezTo>
                    <a:cubicBezTo>
                      <a:pt x="722" y="1118"/>
                      <a:pt x="866" y="1062"/>
                      <a:pt x="97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4" name="Google Shape;3174;p9"/>
              <p:cNvSpPr/>
              <p:nvPr/>
            </p:nvSpPr>
            <p:spPr>
              <a:xfrm flipH="1" rot="10800000">
                <a:off x="7935923" y="4524770"/>
                <a:ext cx="26123" cy="22386"/>
              </a:xfrm>
              <a:custGeom>
                <a:rect b="b" l="l" r="r" t="t"/>
                <a:pathLst>
                  <a:path extrusionOk="0" h="611" w="713">
                    <a:moveTo>
                      <a:pt x="397" y="0"/>
                    </a:moveTo>
                    <a:cubicBezTo>
                      <a:pt x="318" y="0"/>
                      <a:pt x="240" y="32"/>
                      <a:pt x="184" y="102"/>
                    </a:cubicBezTo>
                    <a:cubicBezTo>
                      <a:pt x="1" y="306"/>
                      <a:pt x="143" y="611"/>
                      <a:pt x="407" y="611"/>
                    </a:cubicBezTo>
                    <a:cubicBezTo>
                      <a:pt x="570" y="591"/>
                      <a:pt x="713" y="448"/>
                      <a:pt x="692" y="285"/>
                    </a:cubicBezTo>
                    <a:cubicBezTo>
                      <a:pt x="692" y="112"/>
                      <a:pt x="544"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5" name="Google Shape;3175;p9"/>
              <p:cNvSpPr/>
              <p:nvPr/>
            </p:nvSpPr>
            <p:spPr>
              <a:xfrm flipH="1" rot="10800000">
                <a:off x="8126988" y="4525466"/>
                <a:ext cx="28138" cy="23485"/>
              </a:xfrm>
              <a:custGeom>
                <a:rect b="b" l="l" r="r" t="t"/>
                <a:pathLst>
                  <a:path extrusionOk="0" h="641" w="768">
                    <a:moveTo>
                      <a:pt x="429" y="0"/>
                    </a:moveTo>
                    <a:cubicBezTo>
                      <a:pt x="344" y="0"/>
                      <a:pt x="261" y="34"/>
                      <a:pt x="198" y="111"/>
                    </a:cubicBezTo>
                    <a:cubicBezTo>
                      <a:pt x="1" y="308"/>
                      <a:pt x="149" y="641"/>
                      <a:pt x="418" y="641"/>
                    </a:cubicBezTo>
                    <a:cubicBezTo>
                      <a:pt x="426" y="641"/>
                      <a:pt x="434" y="640"/>
                      <a:pt x="442" y="640"/>
                    </a:cubicBezTo>
                    <a:cubicBezTo>
                      <a:pt x="626" y="640"/>
                      <a:pt x="768" y="477"/>
                      <a:pt x="768" y="314"/>
                    </a:cubicBezTo>
                    <a:cubicBezTo>
                      <a:pt x="755" y="126"/>
                      <a:pt x="591"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6" name="Google Shape;3176;p9"/>
              <p:cNvSpPr/>
              <p:nvPr/>
            </p:nvSpPr>
            <p:spPr>
              <a:xfrm flipH="1" rot="10800000">
                <a:off x="8031547" y="4526968"/>
                <a:ext cx="26672" cy="22972"/>
              </a:xfrm>
              <a:custGeom>
                <a:rect b="b" l="l" r="r" t="t"/>
                <a:pathLst>
                  <a:path extrusionOk="0" h="627" w="728">
                    <a:moveTo>
                      <a:pt x="395" y="0"/>
                    </a:moveTo>
                    <a:cubicBezTo>
                      <a:pt x="316" y="0"/>
                      <a:pt x="239" y="30"/>
                      <a:pt x="178" y="97"/>
                    </a:cubicBezTo>
                    <a:cubicBezTo>
                      <a:pt x="1" y="314"/>
                      <a:pt x="129" y="627"/>
                      <a:pt x="397" y="627"/>
                    </a:cubicBezTo>
                    <a:cubicBezTo>
                      <a:pt x="405" y="627"/>
                      <a:pt x="414" y="627"/>
                      <a:pt x="422" y="626"/>
                    </a:cubicBezTo>
                    <a:cubicBezTo>
                      <a:pt x="585" y="626"/>
                      <a:pt x="728" y="484"/>
                      <a:pt x="728" y="300"/>
                    </a:cubicBezTo>
                    <a:cubicBezTo>
                      <a:pt x="714" y="123"/>
                      <a:pt x="554"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7" name="Google Shape;3177;p9"/>
              <p:cNvSpPr/>
              <p:nvPr/>
            </p:nvSpPr>
            <p:spPr>
              <a:xfrm flipH="1" rot="10800000">
                <a:off x="9232378" y="4507184"/>
                <a:ext cx="51256" cy="43709"/>
              </a:xfrm>
              <a:custGeom>
                <a:rect b="b" l="l" r="r" t="t"/>
                <a:pathLst>
                  <a:path extrusionOk="0" h="1193" w="1399">
                    <a:moveTo>
                      <a:pt x="596" y="0"/>
                    </a:moveTo>
                    <a:cubicBezTo>
                      <a:pt x="588" y="0"/>
                      <a:pt x="579" y="0"/>
                      <a:pt x="570" y="1"/>
                    </a:cubicBezTo>
                    <a:cubicBezTo>
                      <a:pt x="245" y="21"/>
                      <a:pt x="1" y="286"/>
                      <a:pt x="1" y="632"/>
                    </a:cubicBezTo>
                    <a:cubicBezTo>
                      <a:pt x="27" y="977"/>
                      <a:pt x="314" y="1193"/>
                      <a:pt x="607" y="1193"/>
                    </a:cubicBezTo>
                    <a:cubicBezTo>
                      <a:pt x="762" y="1193"/>
                      <a:pt x="919" y="1132"/>
                      <a:pt x="1039" y="998"/>
                    </a:cubicBezTo>
                    <a:cubicBezTo>
                      <a:pt x="1399" y="617"/>
                      <a:pt x="1129" y="0"/>
                      <a:pt x="5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8" name="Google Shape;3178;p9"/>
              <p:cNvSpPr/>
              <p:nvPr/>
            </p:nvSpPr>
            <p:spPr>
              <a:xfrm flipH="1" rot="10800000">
                <a:off x="5817836" y="4549390"/>
                <a:ext cx="3810" cy="2528"/>
              </a:xfrm>
              <a:custGeom>
                <a:rect b="b" l="l" r="r" t="t"/>
                <a:pathLst>
                  <a:path extrusionOk="0" h="69" w="104">
                    <a:moveTo>
                      <a:pt x="79" y="0"/>
                    </a:moveTo>
                    <a:cubicBezTo>
                      <a:pt x="74" y="0"/>
                      <a:pt x="69" y="3"/>
                      <a:pt x="63" y="8"/>
                    </a:cubicBezTo>
                    <a:cubicBezTo>
                      <a:pt x="1" y="8"/>
                      <a:pt x="58" y="69"/>
                      <a:pt x="88" y="69"/>
                    </a:cubicBezTo>
                    <a:cubicBezTo>
                      <a:pt x="97" y="69"/>
                      <a:pt x="104" y="63"/>
                      <a:pt x="104" y="49"/>
                    </a:cubicBezTo>
                    <a:cubicBezTo>
                      <a:pt x="104" y="19"/>
                      <a:pt x="93" y="0"/>
                      <a:pt x="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9" name="Google Shape;3179;p9"/>
              <p:cNvSpPr/>
              <p:nvPr/>
            </p:nvSpPr>
            <p:spPr>
              <a:xfrm flipH="1" rot="10800000">
                <a:off x="5914083" y="4547851"/>
                <a:ext cx="4506" cy="4506"/>
              </a:xfrm>
              <a:custGeom>
                <a:rect b="b" l="l" r="r" t="t"/>
                <a:pathLst>
                  <a:path extrusionOk="0" h="123" w="123">
                    <a:moveTo>
                      <a:pt x="61" y="0"/>
                    </a:moveTo>
                    <a:cubicBezTo>
                      <a:pt x="20" y="0"/>
                      <a:pt x="0" y="41"/>
                      <a:pt x="0" y="61"/>
                    </a:cubicBezTo>
                    <a:cubicBezTo>
                      <a:pt x="0" y="102"/>
                      <a:pt x="20" y="122"/>
                      <a:pt x="61" y="122"/>
                    </a:cubicBezTo>
                    <a:cubicBezTo>
                      <a:pt x="81" y="122"/>
                      <a:pt x="122" y="102"/>
                      <a:pt x="122" y="61"/>
                    </a:cubicBezTo>
                    <a:cubicBezTo>
                      <a:pt x="102" y="20"/>
                      <a:pt x="81"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0" name="Google Shape;3180;p9"/>
              <p:cNvSpPr/>
              <p:nvPr/>
            </p:nvSpPr>
            <p:spPr>
              <a:xfrm flipH="1" rot="10800000">
                <a:off x="7359652" y="4536677"/>
                <a:ext cx="16817" cy="16450"/>
              </a:xfrm>
              <a:custGeom>
                <a:rect b="b" l="l" r="r" t="t"/>
                <a:pathLst>
                  <a:path extrusionOk="0" h="449" w="459">
                    <a:moveTo>
                      <a:pt x="224" y="1"/>
                    </a:moveTo>
                    <a:cubicBezTo>
                      <a:pt x="81" y="1"/>
                      <a:pt x="0" y="102"/>
                      <a:pt x="0" y="245"/>
                    </a:cubicBezTo>
                    <a:cubicBezTo>
                      <a:pt x="10" y="382"/>
                      <a:pt x="119" y="449"/>
                      <a:pt x="227" y="449"/>
                    </a:cubicBezTo>
                    <a:cubicBezTo>
                      <a:pt x="343" y="449"/>
                      <a:pt x="458" y="372"/>
                      <a:pt x="448" y="225"/>
                    </a:cubicBezTo>
                    <a:cubicBezTo>
                      <a:pt x="448" y="82"/>
                      <a:pt x="346"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1" name="Google Shape;3181;p9"/>
              <p:cNvSpPr/>
              <p:nvPr/>
            </p:nvSpPr>
            <p:spPr>
              <a:xfrm flipH="1" rot="10800000">
                <a:off x="5722469" y="4553823"/>
                <a:ext cx="2272" cy="2272"/>
              </a:xfrm>
              <a:custGeom>
                <a:rect b="b" l="l" r="r" t="t"/>
                <a:pathLst>
                  <a:path extrusionOk="0" h="62" w="62">
                    <a:moveTo>
                      <a:pt x="41" y="0"/>
                    </a:moveTo>
                    <a:cubicBezTo>
                      <a:pt x="21" y="0"/>
                      <a:pt x="0" y="21"/>
                      <a:pt x="0" y="41"/>
                    </a:cubicBezTo>
                    <a:cubicBezTo>
                      <a:pt x="0" y="61"/>
                      <a:pt x="21" y="61"/>
                      <a:pt x="41" y="61"/>
                    </a:cubicBezTo>
                    <a:cubicBezTo>
                      <a:pt x="62" y="61"/>
                      <a:pt x="62" y="61"/>
                      <a:pt x="62" y="41"/>
                    </a:cubicBezTo>
                    <a:cubicBezTo>
                      <a:pt x="6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p9"/>
              <p:cNvSpPr/>
              <p:nvPr/>
            </p:nvSpPr>
            <p:spPr>
              <a:xfrm flipH="1" rot="10800000">
                <a:off x="6008754" y="4551588"/>
                <a:ext cx="6741" cy="5239"/>
              </a:xfrm>
              <a:custGeom>
                <a:rect b="b" l="l" r="r" t="t"/>
                <a:pathLst>
                  <a:path extrusionOk="0" h="143" w="184">
                    <a:moveTo>
                      <a:pt x="82" y="0"/>
                    </a:moveTo>
                    <a:cubicBezTo>
                      <a:pt x="0" y="0"/>
                      <a:pt x="0" y="142"/>
                      <a:pt x="82" y="142"/>
                    </a:cubicBezTo>
                    <a:cubicBezTo>
                      <a:pt x="183" y="142"/>
                      <a:pt x="183" y="0"/>
                      <a:pt x="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3" name="Google Shape;3183;p9"/>
              <p:cNvSpPr/>
              <p:nvPr/>
            </p:nvSpPr>
            <p:spPr>
              <a:xfrm flipH="1" rot="10800000">
                <a:off x="6973456" y="4544957"/>
                <a:ext cx="15498" cy="13446"/>
              </a:xfrm>
              <a:custGeom>
                <a:rect b="b" l="l" r="r" t="t"/>
                <a:pathLst>
                  <a:path extrusionOk="0" h="367" w="423">
                    <a:moveTo>
                      <a:pt x="206" y="1"/>
                    </a:moveTo>
                    <a:cubicBezTo>
                      <a:pt x="199" y="1"/>
                      <a:pt x="191" y="1"/>
                      <a:pt x="184" y="2"/>
                    </a:cubicBezTo>
                    <a:cubicBezTo>
                      <a:pt x="82" y="2"/>
                      <a:pt x="0" y="84"/>
                      <a:pt x="0" y="185"/>
                    </a:cubicBezTo>
                    <a:cubicBezTo>
                      <a:pt x="0" y="294"/>
                      <a:pt x="91" y="366"/>
                      <a:pt x="187" y="366"/>
                    </a:cubicBezTo>
                    <a:cubicBezTo>
                      <a:pt x="236" y="366"/>
                      <a:pt x="285" y="348"/>
                      <a:pt x="326" y="308"/>
                    </a:cubicBezTo>
                    <a:cubicBezTo>
                      <a:pt x="423" y="191"/>
                      <a:pt x="354" y="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4" name="Google Shape;3184;p9"/>
              <p:cNvSpPr/>
              <p:nvPr/>
            </p:nvSpPr>
            <p:spPr>
              <a:xfrm flipH="1" rot="10800000">
                <a:off x="6588030" y="4550855"/>
                <a:ext cx="10478" cy="10478"/>
              </a:xfrm>
              <a:custGeom>
                <a:rect b="b" l="l" r="r" t="t"/>
                <a:pathLst>
                  <a:path extrusionOk="0" h="286" w="286">
                    <a:moveTo>
                      <a:pt x="143" y="1"/>
                    </a:moveTo>
                    <a:cubicBezTo>
                      <a:pt x="61" y="21"/>
                      <a:pt x="0" y="82"/>
                      <a:pt x="0" y="164"/>
                    </a:cubicBezTo>
                    <a:cubicBezTo>
                      <a:pt x="10" y="245"/>
                      <a:pt x="77" y="286"/>
                      <a:pt x="143" y="286"/>
                    </a:cubicBezTo>
                    <a:cubicBezTo>
                      <a:pt x="209" y="286"/>
                      <a:pt x="275" y="245"/>
                      <a:pt x="285" y="164"/>
                    </a:cubicBezTo>
                    <a:cubicBezTo>
                      <a:pt x="285" y="6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5" name="Google Shape;3185;p9"/>
              <p:cNvSpPr/>
              <p:nvPr/>
            </p:nvSpPr>
            <p:spPr>
              <a:xfrm flipH="1" rot="10800000">
                <a:off x="8499921" y="4532940"/>
                <a:ext cx="29896" cy="29163"/>
              </a:xfrm>
              <a:custGeom>
                <a:rect b="b" l="l" r="r" t="t"/>
                <a:pathLst>
                  <a:path extrusionOk="0" h="796" w="816">
                    <a:moveTo>
                      <a:pt x="397" y="1"/>
                    </a:moveTo>
                    <a:cubicBezTo>
                      <a:pt x="204" y="1"/>
                      <a:pt x="10" y="134"/>
                      <a:pt x="10" y="388"/>
                    </a:cubicBezTo>
                    <a:cubicBezTo>
                      <a:pt x="1" y="663"/>
                      <a:pt x="194" y="796"/>
                      <a:pt x="390" y="796"/>
                    </a:cubicBezTo>
                    <a:cubicBezTo>
                      <a:pt x="601" y="796"/>
                      <a:pt x="815" y="643"/>
                      <a:pt x="784" y="347"/>
                    </a:cubicBezTo>
                    <a:cubicBezTo>
                      <a:pt x="754" y="113"/>
                      <a:pt x="576"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6" name="Google Shape;3186;p9"/>
              <p:cNvSpPr/>
              <p:nvPr/>
            </p:nvSpPr>
            <p:spPr>
              <a:xfrm flipH="1" rot="10800000">
                <a:off x="8671971" y="4530705"/>
                <a:ext cx="37847" cy="32278"/>
              </a:xfrm>
              <a:custGeom>
                <a:rect b="b" l="l" r="r" t="t"/>
                <a:pathLst>
                  <a:path extrusionOk="0" h="881" w="1033">
                    <a:moveTo>
                      <a:pt x="461" y="1"/>
                    </a:moveTo>
                    <a:cubicBezTo>
                      <a:pt x="226" y="1"/>
                      <a:pt x="1" y="182"/>
                      <a:pt x="15" y="453"/>
                    </a:cubicBezTo>
                    <a:cubicBezTo>
                      <a:pt x="35" y="697"/>
                      <a:pt x="239" y="880"/>
                      <a:pt x="483" y="880"/>
                    </a:cubicBezTo>
                    <a:cubicBezTo>
                      <a:pt x="870" y="860"/>
                      <a:pt x="1032" y="371"/>
                      <a:pt x="747" y="107"/>
                    </a:cubicBezTo>
                    <a:cubicBezTo>
                      <a:pt x="662" y="34"/>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7" name="Google Shape;3187;p9"/>
              <p:cNvSpPr/>
              <p:nvPr/>
            </p:nvSpPr>
            <p:spPr>
              <a:xfrm flipH="1" rot="10800000">
                <a:off x="5627028" y="4562763"/>
                <a:ext cx="1539" cy="1539"/>
              </a:xfrm>
              <a:custGeom>
                <a:rect b="b" l="l" r="r" t="t"/>
                <a:pathLst>
                  <a:path extrusionOk="0" h="42" w="42">
                    <a:moveTo>
                      <a:pt x="21" y="1"/>
                    </a:moveTo>
                    <a:cubicBezTo>
                      <a:pt x="21" y="1"/>
                      <a:pt x="1" y="1"/>
                      <a:pt x="1" y="21"/>
                    </a:cubicBezTo>
                    <a:cubicBezTo>
                      <a:pt x="1" y="21"/>
                      <a:pt x="21" y="41"/>
                      <a:pt x="21" y="41"/>
                    </a:cubicBezTo>
                    <a:cubicBezTo>
                      <a:pt x="42" y="41"/>
                      <a:pt x="42" y="2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8" name="Google Shape;3188;p9"/>
              <p:cNvSpPr/>
              <p:nvPr/>
            </p:nvSpPr>
            <p:spPr>
              <a:xfrm flipH="1" rot="10800000">
                <a:off x="6104341" y="4558989"/>
                <a:ext cx="7328" cy="6118"/>
              </a:xfrm>
              <a:custGeom>
                <a:rect b="b" l="l" r="r" t="t"/>
                <a:pathLst>
                  <a:path extrusionOk="0" h="167" w="200">
                    <a:moveTo>
                      <a:pt x="84" y="1"/>
                    </a:moveTo>
                    <a:cubicBezTo>
                      <a:pt x="1" y="1"/>
                      <a:pt x="1" y="166"/>
                      <a:pt x="84" y="166"/>
                    </a:cubicBezTo>
                    <a:cubicBezTo>
                      <a:pt x="88" y="166"/>
                      <a:pt x="93" y="166"/>
                      <a:pt x="98" y="165"/>
                    </a:cubicBezTo>
                    <a:cubicBezTo>
                      <a:pt x="199" y="165"/>
                      <a:pt x="199" y="23"/>
                      <a:pt x="98" y="2"/>
                    </a:cubicBezTo>
                    <a:cubicBezTo>
                      <a:pt x="93" y="1"/>
                      <a:pt x="88" y="1"/>
                      <a:pt x="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9" name="Google Shape;3189;p9"/>
              <p:cNvSpPr/>
              <p:nvPr/>
            </p:nvSpPr>
            <p:spPr>
              <a:xfrm flipH="1" rot="10800000">
                <a:off x="9138439" y="4525795"/>
                <a:ext cx="50523" cy="43012"/>
              </a:xfrm>
              <a:custGeom>
                <a:rect b="b" l="l" r="r" t="t"/>
                <a:pathLst>
                  <a:path extrusionOk="0" h="1174" w="1379">
                    <a:moveTo>
                      <a:pt x="595" y="1"/>
                    </a:moveTo>
                    <a:cubicBezTo>
                      <a:pt x="587" y="1"/>
                      <a:pt x="579" y="1"/>
                      <a:pt x="571" y="1"/>
                    </a:cubicBezTo>
                    <a:cubicBezTo>
                      <a:pt x="245" y="22"/>
                      <a:pt x="1" y="307"/>
                      <a:pt x="21" y="632"/>
                    </a:cubicBezTo>
                    <a:cubicBezTo>
                      <a:pt x="34" y="963"/>
                      <a:pt x="306" y="1174"/>
                      <a:pt x="590" y="1174"/>
                    </a:cubicBezTo>
                    <a:cubicBezTo>
                      <a:pt x="742" y="1174"/>
                      <a:pt x="897" y="1113"/>
                      <a:pt x="1018" y="978"/>
                    </a:cubicBezTo>
                    <a:cubicBezTo>
                      <a:pt x="1379" y="598"/>
                      <a:pt x="108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0" name="Google Shape;3190;p9"/>
              <p:cNvSpPr/>
              <p:nvPr/>
            </p:nvSpPr>
            <p:spPr>
              <a:xfrm flipH="1" rot="10800000">
                <a:off x="7450586" y="4553090"/>
                <a:ext cx="20920" cy="17879"/>
              </a:xfrm>
              <a:custGeom>
                <a:rect b="b" l="l" r="r" t="t"/>
                <a:pathLst>
                  <a:path extrusionOk="0" h="488" w="571">
                    <a:moveTo>
                      <a:pt x="319" y="0"/>
                    </a:moveTo>
                    <a:cubicBezTo>
                      <a:pt x="255" y="0"/>
                      <a:pt x="192" y="25"/>
                      <a:pt x="143" y="81"/>
                    </a:cubicBezTo>
                    <a:cubicBezTo>
                      <a:pt x="1" y="244"/>
                      <a:pt x="123" y="488"/>
                      <a:pt x="346" y="488"/>
                    </a:cubicBezTo>
                    <a:cubicBezTo>
                      <a:pt x="469" y="488"/>
                      <a:pt x="570" y="366"/>
                      <a:pt x="570" y="223"/>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9"/>
              <p:cNvSpPr/>
              <p:nvPr/>
            </p:nvSpPr>
            <p:spPr>
              <a:xfrm flipH="1" rot="10800000">
                <a:off x="8748763" y="4540414"/>
                <a:ext cx="40081" cy="34036"/>
              </a:xfrm>
              <a:custGeom>
                <a:rect b="b" l="l" r="r" t="t"/>
                <a:pathLst>
                  <a:path extrusionOk="0" h="929" w="1094">
                    <a:moveTo>
                      <a:pt x="484" y="0"/>
                    </a:moveTo>
                    <a:cubicBezTo>
                      <a:pt x="236" y="0"/>
                      <a:pt x="1" y="196"/>
                      <a:pt x="15" y="481"/>
                    </a:cubicBezTo>
                    <a:cubicBezTo>
                      <a:pt x="35" y="746"/>
                      <a:pt x="259" y="929"/>
                      <a:pt x="503" y="929"/>
                    </a:cubicBezTo>
                    <a:cubicBezTo>
                      <a:pt x="910" y="908"/>
                      <a:pt x="1093" y="400"/>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9"/>
              <p:cNvSpPr/>
              <p:nvPr/>
            </p:nvSpPr>
            <p:spPr>
              <a:xfrm flipH="1" rot="10800000">
                <a:off x="8967196" y="4536677"/>
                <a:ext cx="47519" cy="40191"/>
              </a:xfrm>
              <a:custGeom>
                <a:rect b="b" l="l" r="r" t="t"/>
                <a:pathLst>
                  <a:path extrusionOk="0" h="1097" w="1297">
                    <a:moveTo>
                      <a:pt x="573" y="1"/>
                    </a:moveTo>
                    <a:cubicBezTo>
                      <a:pt x="279" y="1"/>
                      <a:pt x="1" y="244"/>
                      <a:pt x="15" y="588"/>
                    </a:cubicBezTo>
                    <a:cubicBezTo>
                      <a:pt x="35" y="873"/>
                      <a:pt x="300" y="1096"/>
                      <a:pt x="585" y="1096"/>
                    </a:cubicBezTo>
                    <a:cubicBezTo>
                      <a:pt x="1073" y="1076"/>
                      <a:pt x="1297" y="466"/>
                      <a:pt x="931" y="140"/>
                    </a:cubicBezTo>
                    <a:cubicBezTo>
                      <a:pt x="822" y="44"/>
                      <a:pt x="696"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9"/>
              <p:cNvSpPr/>
              <p:nvPr/>
            </p:nvSpPr>
            <p:spPr>
              <a:xfrm flipH="1" rot="10800000">
                <a:off x="5532357" y="4576941"/>
                <a:ext cx="37" cy="37"/>
              </a:xfrm>
              <a:custGeom>
                <a:rect b="b" l="l" r="r" t="t"/>
                <a:pathLst>
                  <a:path extrusionOk="0" h="1" w="1">
                    <a:moveTo>
                      <a:pt x="1" y="1"/>
                    </a:move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9"/>
              <p:cNvSpPr/>
              <p:nvPr/>
            </p:nvSpPr>
            <p:spPr>
              <a:xfrm flipH="1" rot="10800000">
                <a:off x="6199599" y="4569467"/>
                <a:ext cx="7511" cy="7657"/>
              </a:xfrm>
              <a:custGeom>
                <a:rect b="b" l="l" r="r" t="t"/>
                <a:pathLst>
                  <a:path extrusionOk="0" h="209" w="205">
                    <a:moveTo>
                      <a:pt x="126" y="1"/>
                    </a:moveTo>
                    <a:cubicBezTo>
                      <a:pt x="119" y="1"/>
                      <a:pt x="111" y="2"/>
                      <a:pt x="102" y="5"/>
                    </a:cubicBezTo>
                    <a:cubicBezTo>
                      <a:pt x="41" y="5"/>
                      <a:pt x="1" y="45"/>
                      <a:pt x="1" y="106"/>
                    </a:cubicBezTo>
                    <a:cubicBezTo>
                      <a:pt x="1" y="167"/>
                      <a:pt x="62" y="208"/>
                      <a:pt x="102" y="20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9"/>
              <p:cNvSpPr/>
              <p:nvPr/>
            </p:nvSpPr>
            <p:spPr>
              <a:xfrm flipH="1" rot="10800000">
                <a:off x="8823064" y="4542612"/>
                <a:ext cx="36967" cy="35868"/>
              </a:xfrm>
              <a:custGeom>
                <a:rect b="b" l="l" r="r" t="t"/>
                <a:pathLst>
                  <a:path extrusionOk="0" h="979" w="1009">
                    <a:moveTo>
                      <a:pt x="502" y="0"/>
                    </a:moveTo>
                    <a:cubicBezTo>
                      <a:pt x="250" y="0"/>
                      <a:pt x="1" y="174"/>
                      <a:pt x="22" y="510"/>
                    </a:cubicBezTo>
                    <a:cubicBezTo>
                      <a:pt x="32" y="825"/>
                      <a:pt x="266" y="978"/>
                      <a:pt x="502" y="978"/>
                    </a:cubicBezTo>
                    <a:cubicBezTo>
                      <a:pt x="754" y="978"/>
                      <a:pt x="1009" y="805"/>
                      <a:pt x="998" y="469"/>
                    </a:cubicBezTo>
                    <a:cubicBezTo>
                      <a:pt x="979" y="153"/>
                      <a:pt x="739" y="0"/>
                      <a:pt x="5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p9"/>
              <p:cNvSpPr/>
              <p:nvPr/>
            </p:nvSpPr>
            <p:spPr>
              <a:xfrm flipH="1" rot="10800000">
                <a:off x="8401329" y="4552321"/>
                <a:ext cx="32644" cy="27954"/>
              </a:xfrm>
              <a:custGeom>
                <a:rect b="b" l="l" r="r" t="t"/>
                <a:pathLst>
                  <a:path extrusionOk="0" h="763" w="891">
                    <a:moveTo>
                      <a:pt x="506" y="0"/>
                    </a:moveTo>
                    <a:cubicBezTo>
                      <a:pt x="406" y="0"/>
                      <a:pt x="303" y="41"/>
                      <a:pt x="219" y="131"/>
                    </a:cubicBezTo>
                    <a:cubicBezTo>
                      <a:pt x="0" y="370"/>
                      <a:pt x="170" y="763"/>
                      <a:pt x="499" y="763"/>
                    </a:cubicBezTo>
                    <a:cubicBezTo>
                      <a:pt x="507" y="763"/>
                      <a:pt x="516" y="763"/>
                      <a:pt x="524" y="762"/>
                    </a:cubicBezTo>
                    <a:cubicBezTo>
                      <a:pt x="728" y="742"/>
                      <a:pt x="890" y="579"/>
                      <a:pt x="890" y="375"/>
                    </a:cubicBezTo>
                    <a:cubicBezTo>
                      <a:pt x="877" y="148"/>
                      <a:pt x="697" y="0"/>
                      <a:pt x="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p9"/>
              <p:cNvSpPr/>
              <p:nvPr/>
            </p:nvSpPr>
            <p:spPr>
              <a:xfrm flipH="1" rot="10800000">
                <a:off x="7063401" y="4565657"/>
                <a:ext cx="18172" cy="15058"/>
              </a:xfrm>
              <a:custGeom>
                <a:rect b="b" l="l" r="r" t="t"/>
                <a:pathLst>
                  <a:path extrusionOk="0" h="411" w="496">
                    <a:moveTo>
                      <a:pt x="273" y="0"/>
                    </a:moveTo>
                    <a:cubicBezTo>
                      <a:pt x="0" y="0"/>
                      <a:pt x="12" y="410"/>
                      <a:pt x="258" y="410"/>
                    </a:cubicBezTo>
                    <a:cubicBezTo>
                      <a:pt x="269" y="410"/>
                      <a:pt x="281" y="410"/>
                      <a:pt x="293" y="408"/>
                    </a:cubicBezTo>
                    <a:cubicBezTo>
                      <a:pt x="415" y="408"/>
                      <a:pt x="496" y="306"/>
                      <a:pt x="496" y="204"/>
                    </a:cubicBezTo>
                    <a:cubicBezTo>
                      <a:pt x="476" y="82"/>
                      <a:pt x="394" y="1"/>
                      <a:pt x="293" y="1"/>
                    </a:cubicBezTo>
                    <a:cubicBezTo>
                      <a:pt x="286" y="0"/>
                      <a:pt x="280"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p9"/>
              <p:cNvSpPr/>
              <p:nvPr/>
            </p:nvSpPr>
            <p:spPr>
              <a:xfrm flipH="1" rot="10800000">
                <a:off x="6679807" y="4573974"/>
                <a:ext cx="13373" cy="8207"/>
              </a:xfrm>
              <a:custGeom>
                <a:rect b="b" l="l" r="r" t="t"/>
                <a:pathLst>
                  <a:path extrusionOk="0" h="224" w="365">
                    <a:moveTo>
                      <a:pt x="202" y="0"/>
                    </a:moveTo>
                    <a:cubicBezTo>
                      <a:pt x="1" y="0"/>
                      <a:pt x="199" y="223"/>
                      <a:pt x="306" y="223"/>
                    </a:cubicBezTo>
                    <a:cubicBezTo>
                      <a:pt x="340" y="223"/>
                      <a:pt x="364" y="201"/>
                      <a:pt x="364" y="143"/>
                    </a:cubicBezTo>
                    <a:cubicBezTo>
                      <a:pt x="344" y="61"/>
                      <a:pt x="283" y="0"/>
                      <a:pt x="2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9" name="Google Shape;3199;p9"/>
              <p:cNvSpPr/>
              <p:nvPr/>
            </p:nvSpPr>
            <p:spPr>
              <a:xfrm flipH="1" rot="10800000">
                <a:off x="7545258" y="4568222"/>
                <a:ext cx="21653" cy="18539"/>
              </a:xfrm>
              <a:custGeom>
                <a:rect b="b" l="l" r="r" t="t"/>
                <a:pathLst>
                  <a:path extrusionOk="0" h="506" w="591">
                    <a:moveTo>
                      <a:pt x="358" y="1"/>
                    </a:moveTo>
                    <a:cubicBezTo>
                      <a:pt x="347" y="1"/>
                      <a:pt x="337" y="2"/>
                      <a:pt x="326" y="3"/>
                    </a:cubicBezTo>
                    <a:cubicBezTo>
                      <a:pt x="103" y="3"/>
                      <a:pt x="1" y="268"/>
                      <a:pt x="164" y="430"/>
                    </a:cubicBezTo>
                    <a:cubicBezTo>
                      <a:pt x="215" y="482"/>
                      <a:pt x="278" y="505"/>
                      <a:pt x="338" y="505"/>
                    </a:cubicBezTo>
                    <a:cubicBezTo>
                      <a:pt x="468" y="505"/>
                      <a:pt x="591" y="400"/>
                      <a:pt x="591" y="247"/>
                    </a:cubicBezTo>
                    <a:cubicBezTo>
                      <a:pt x="591" y="115"/>
                      <a:pt x="486"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0" name="Google Shape;3200;p9"/>
              <p:cNvSpPr/>
              <p:nvPr/>
            </p:nvSpPr>
            <p:spPr>
              <a:xfrm flipH="1" rot="10800000">
                <a:off x="8575101" y="4557523"/>
                <a:ext cx="41767" cy="30702"/>
              </a:xfrm>
              <a:custGeom>
                <a:rect b="b" l="l" r="r" t="t"/>
                <a:pathLst>
                  <a:path extrusionOk="0" h="838" w="1140">
                    <a:moveTo>
                      <a:pt x="601" y="1"/>
                    </a:moveTo>
                    <a:cubicBezTo>
                      <a:pt x="588" y="1"/>
                      <a:pt x="576" y="1"/>
                      <a:pt x="563" y="2"/>
                    </a:cubicBezTo>
                    <a:cubicBezTo>
                      <a:pt x="0" y="22"/>
                      <a:pt x="33" y="837"/>
                      <a:pt x="564" y="837"/>
                    </a:cubicBezTo>
                    <a:cubicBezTo>
                      <a:pt x="570" y="837"/>
                      <a:pt x="577" y="837"/>
                      <a:pt x="583" y="837"/>
                    </a:cubicBezTo>
                    <a:cubicBezTo>
                      <a:pt x="1140" y="817"/>
                      <a:pt x="1114"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1" name="Google Shape;3201;p9"/>
              <p:cNvSpPr/>
              <p:nvPr/>
            </p:nvSpPr>
            <p:spPr>
              <a:xfrm flipH="1" rot="10800000">
                <a:off x="9045270" y="4548144"/>
                <a:ext cx="49021" cy="42280"/>
              </a:xfrm>
              <a:custGeom>
                <a:rect b="b" l="l" r="r" t="t"/>
                <a:pathLst>
                  <a:path extrusionOk="0" h="1154" w="1338">
                    <a:moveTo>
                      <a:pt x="574" y="1"/>
                    </a:moveTo>
                    <a:cubicBezTo>
                      <a:pt x="566" y="1"/>
                      <a:pt x="558" y="1"/>
                      <a:pt x="550" y="1"/>
                    </a:cubicBezTo>
                    <a:cubicBezTo>
                      <a:pt x="244" y="22"/>
                      <a:pt x="0" y="286"/>
                      <a:pt x="21" y="612"/>
                    </a:cubicBezTo>
                    <a:cubicBezTo>
                      <a:pt x="34" y="943"/>
                      <a:pt x="297" y="1153"/>
                      <a:pt x="575" y="1153"/>
                    </a:cubicBezTo>
                    <a:cubicBezTo>
                      <a:pt x="723" y="1153"/>
                      <a:pt x="877" y="1093"/>
                      <a:pt x="997" y="958"/>
                    </a:cubicBezTo>
                    <a:cubicBezTo>
                      <a:pt x="1338" y="597"/>
                      <a:pt x="106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2" name="Google Shape;3202;p9"/>
              <p:cNvSpPr/>
              <p:nvPr/>
            </p:nvSpPr>
            <p:spPr>
              <a:xfrm flipH="1" rot="10800000">
                <a:off x="6294270" y="4583646"/>
                <a:ext cx="8903" cy="8390"/>
              </a:xfrm>
              <a:custGeom>
                <a:rect b="b" l="l" r="r" t="t"/>
                <a:pathLst>
                  <a:path extrusionOk="0" h="229" w="243">
                    <a:moveTo>
                      <a:pt x="147" y="1"/>
                    </a:moveTo>
                    <a:cubicBezTo>
                      <a:pt x="139" y="1"/>
                      <a:pt x="131" y="2"/>
                      <a:pt x="123" y="5"/>
                    </a:cubicBezTo>
                    <a:cubicBezTo>
                      <a:pt x="42" y="5"/>
                      <a:pt x="1" y="45"/>
                      <a:pt x="1" y="106"/>
                    </a:cubicBezTo>
                    <a:cubicBezTo>
                      <a:pt x="1" y="188"/>
                      <a:pt x="57" y="228"/>
                      <a:pt x="113" y="228"/>
                    </a:cubicBezTo>
                    <a:cubicBezTo>
                      <a:pt x="169" y="228"/>
                      <a:pt x="225" y="188"/>
                      <a:pt x="225" y="106"/>
                    </a:cubicBezTo>
                    <a:cubicBezTo>
                      <a:pt x="242" y="53"/>
                      <a:pt x="199"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3" name="Google Shape;3203;p9"/>
              <p:cNvSpPr/>
              <p:nvPr/>
            </p:nvSpPr>
            <p:spPr>
              <a:xfrm flipH="1" rot="10800000">
                <a:off x="8306658" y="4567965"/>
                <a:ext cx="31875" cy="26745"/>
              </a:xfrm>
              <a:custGeom>
                <a:rect b="b" l="l" r="r" t="t"/>
                <a:pathLst>
                  <a:path extrusionOk="0" h="730" w="870">
                    <a:moveTo>
                      <a:pt x="482" y="1"/>
                    </a:moveTo>
                    <a:cubicBezTo>
                      <a:pt x="388" y="1"/>
                      <a:pt x="293" y="37"/>
                      <a:pt x="219" y="118"/>
                    </a:cubicBezTo>
                    <a:cubicBezTo>
                      <a:pt x="0" y="356"/>
                      <a:pt x="169" y="730"/>
                      <a:pt x="479" y="730"/>
                    </a:cubicBezTo>
                    <a:cubicBezTo>
                      <a:pt x="487" y="730"/>
                      <a:pt x="495" y="729"/>
                      <a:pt x="503" y="729"/>
                    </a:cubicBezTo>
                    <a:cubicBezTo>
                      <a:pt x="707" y="729"/>
                      <a:pt x="870" y="566"/>
                      <a:pt x="870" y="362"/>
                    </a:cubicBezTo>
                    <a:cubicBezTo>
                      <a:pt x="856" y="145"/>
                      <a:pt x="671"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9"/>
              <p:cNvSpPr/>
              <p:nvPr/>
            </p:nvSpPr>
            <p:spPr>
              <a:xfrm flipH="1" rot="10800000">
                <a:off x="7643299" y="4579176"/>
                <a:ext cx="20187" cy="19601"/>
              </a:xfrm>
              <a:custGeom>
                <a:rect b="b" l="l" r="r" t="t"/>
                <a:pathLst>
                  <a:path extrusionOk="0" h="535" w="551">
                    <a:moveTo>
                      <a:pt x="272" y="0"/>
                    </a:moveTo>
                    <a:cubicBezTo>
                      <a:pt x="135" y="0"/>
                      <a:pt x="0" y="92"/>
                      <a:pt x="11" y="270"/>
                    </a:cubicBezTo>
                    <a:cubicBezTo>
                      <a:pt x="11" y="448"/>
                      <a:pt x="141" y="535"/>
                      <a:pt x="272" y="535"/>
                    </a:cubicBezTo>
                    <a:cubicBezTo>
                      <a:pt x="410" y="535"/>
                      <a:pt x="550" y="438"/>
                      <a:pt x="540" y="250"/>
                    </a:cubicBezTo>
                    <a:cubicBezTo>
                      <a:pt x="530" y="82"/>
                      <a:pt x="400"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5" name="Google Shape;3205;p9"/>
              <p:cNvSpPr/>
              <p:nvPr/>
            </p:nvSpPr>
            <p:spPr>
              <a:xfrm flipH="1" rot="10800000">
                <a:off x="7159428" y="4586430"/>
                <a:ext cx="16450" cy="15717"/>
              </a:xfrm>
              <a:custGeom>
                <a:rect b="b" l="l" r="r" t="t"/>
                <a:pathLst>
                  <a:path extrusionOk="0" h="429" w="449">
                    <a:moveTo>
                      <a:pt x="231" y="1"/>
                    </a:moveTo>
                    <a:cubicBezTo>
                      <a:pt x="116" y="1"/>
                      <a:pt x="0" y="82"/>
                      <a:pt x="32" y="240"/>
                    </a:cubicBezTo>
                    <a:cubicBezTo>
                      <a:pt x="42" y="367"/>
                      <a:pt x="136" y="428"/>
                      <a:pt x="232" y="428"/>
                    </a:cubicBezTo>
                    <a:cubicBezTo>
                      <a:pt x="335" y="428"/>
                      <a:pt x="439" y="357"/>
                      <a:pt x="439" y="220"/>
                    </a:cubicBezTo>
                    <a:cubicBezTo>
                      <a:pt x="449" y="72"/>
                      <a:pt x="340"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p9"/>
              <p:cNvSpPr/>
              <p:nvPr/>
            </p:nvSpPr>
            <p:spPr>
              <a:xfrm flipH="1" rot="10800000">
                <a:off x="8658561" y="4571666"/>
                <a:ext cx="38579" cy="32644"/>
              </a:xfrm>
              <a:custGeom>
                <a:rect b="b" l="l" r="r" t="t"/>
                <a:pathLst>
                  <a:path extrusionOk="0" h="891" w="1053">
                    <a:moveTo>
                      <a:pt x="458" y="1"/>
                    </a:moveTo>
                    <a:cubicBezTo>
                      <a:pt x="225" y="1"/>
                      <a:pt x="0" y="191"/>
                      <a:pt x="15" y="462"/>
                    </a:cubicBezTo>
                    <a:cubicBezTo>
                      <a:pt x="15" y="695"/>
                      <a:pt x="200" y="890"/>
                      <a:pt x="446" y="890"/>
                    </a:cubicBezTo>
                    <a:cubicBezTo>
                      <a:pt x="458" y="890"/>
                      <a:pt x="470" y="890"/>
                      <a:pt x="483" y="889"/>
                    </a:cubicBezTo>
                    <a:cubicBezTo>
                      <a:pt x="869" y="869"/>
                      <a:pt x="1052" y="380"/>
                      <a:pt x="747" y="116"/>
                    </a:cubicBezTo>
                    <a:cubicBezTo>
                      <a:pt x="661" y="36"/>
                      <a:pt x="559"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7" name="Google Shape;3207;p9"/>
              <p:cNvSpPr/>
              <p:nvPr/>
            </p:nvSpPr>
            <p:spPr>
              <a:xfrm flipH="1" rot="10800000">
                <a:off x="6772902" y="4591706"/>
                <a:ext cx="14948" cy="12860"/>
              </a:xfrm>
              <a:custGeom>
                <a:rect b="b" l="l" r="r" t="t"/>
                <a:pathLst>
                  <a:path extrusionOk="0" h="351" w="408">
                    <a:moveTo>
                      <a:pt x="225" y="1"/>
                    </a:moveTo>
                    <a:cubicBezTo>
                      <a:pt x="82" y="21"/>
                      <a:pt x="1" y="204"/>
                      <a:pt x="123" y="306"/>
                    </a:cubicBezTo>
                    <a:cubicBezTo>
                      <a:pt x="154" y="337"/>
                      <a:pt x="192" y="351"/>
                      <a:pt x="230" y="351"/>
                    </a:cubicBezTo>
                    <a:cubicBezTo>
                      <a:pt x="319" y="351"/>
                      <a:pt x="408" y="277"/>
                      <a:pt x="408" y="163"/>
                    </a:cubicBezTo>
                    <a:cubicBezTo>
                      <a:pt x="408" y="82"/>
                      <a:pt x="326"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8" name="Google Shape;3208;p9"/>
              <p:cNvSpPr/>
              <p:nvPr/>
            </p:nvSpPr>
            <p:spPr>
              <a:xfrm flipH="1" rot="10800000">
                <a:off x="9318110" y="4559795"/>
                <a:ext cx="54040" cy="45577"/>
              </a:xfrm>
              <a:custGeom>
                <a:rect b="b" l="l" r="r" t="t"/>
                <a:pathLst>
                  <a:path extrusionOk="0" h="1244" w="1475">
                    <a:moveTo>
                      <a:pt x="659" y="1"/>
                    </a:moveTo>
                    <a:cubicBezTo>
                      <a:pt x="643" y="1"/>
                      <a:pt x="627" y="1"/>
                      <a:pt x="611" y="2"/>
                    </a:cubicBezTo>
                    <a:cubicBezTo>
                      <a:pt x="265" y="2"/>
                      <a:pt x="1" y="308"/>
                      <a:pt x="21" y="653"/>
                    </a:cubicBezTo>
                    <a:cubicBezTo>
                      <a:pt x="35" y="1014"/>
                      <a:pt x="337" y="1243"/>
                      <a:pt x="647" y="1243"/>
                    </a:cubicBezTo>
                    <a:cubicBezTo>
                      <a:pt x="809" y="1243"/>
                      <a:pt x="974" y="1180"/>
                      <a:pt x="1100" y="1040"/>
                    </a:cubicBezTo>
                    <a:cubicBezTo>
                      <a:pt x="1475" y="645"/>
                      <a:pt x="1179"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9" name="Google Shape;3209;p9"/>
              <p:cNvSpPr/>
              <p:nvPr/>
            </p:nvSpPr>
            <p:spPr>
              <a:xfrm flipH="1" rot="10800000">
                <a:off x="8215834" y="4579872"/>
                <a:ext cx="26526" cy="25646"/>
              </a:xfrm>
              <a:custGeom>
                <a:rect b="b" l="l" r="r" t="t"/>
                <a:pathLst>
                  <a:path extrusionOk="0" h="700" w="724">
                    <a:moveTo>
                      <a:pt x="376" y="1"/>
                    </a:moveTo>
                    <a:cubicBezTo>
                      <a:pt x="190" y="1"/>
                      <a:pt x="1" y="128"/>
                      <a:pt x="12" y="373"/>
                    </a:cubicBezTo>
                    <a:cubicBezTo>
                      <a:pt x="31" y="545"/>
                      <a:pt x="177" y="700"/>
                      <a:pt x="347" y="700"/>
                    </a:cubicBezTo>
                    <a:cubicBezTo>
                      <a:pt x="357" y="700"/>
                      <a:pt x="367" y="699"/>
                      <a:pt x="378" y="698"/>
                    </a:cubicBezTo>
                    <a:cubicBezTo>
                      <a:pt x="581" y="698"/>
                      <a:pt x="724" y="535"/>
                      <a:pt x="724" y="332"/>
                    </a:cubicBezTo>
                    <a:cubicBezTo>
                      <a:pt x="714" y="108"/>
                      <a:pt x="54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0" name="Google Shape;3210;p9"/>
              <p:cNvSpPr/>
              <p:nvPr/>
            </p:nvSpPr>
            <p:spPr>
              <a:xfrm flipH="1" rot="10800000">
                <a:off x="9413550" y="4559502"/>
                <a:ext cx="55726" cy="47299"/>
              </a:xfrm>
              <a:custGeom>
                <a:rect b="b" l="l" r="r" t="t"/>
                <a:pathLst>
                  <a:path extrusionOk="0" h="1291" w="1521">
                    <a:moveTo>
                      <a:pt x="656" y="0"/>
                    </a:moveTo>
                    <a:cubicBezTo>
                      <a:pt x="648" y="0"/>
                      <a:pt x="640" y="0"/>
                      <a:pt x="631" y="1"/>
                    </a:cubicBezTo>
                    <a:cubicBezTo>
                      <a:pt x="285" y="21"/>
                      <a:pt x="0" y="326"/>
                      <a:pt x="21" y="672"/>
                    </a:cubicBezTo>
                    <a:cubicBezTo>
                      <a:pt x="34" y="1047"/>
                      <a:pt x="348" y="1290"/>
                      <a:pt x="671" y="1290"/>
                    </a:cubicBezTo>
                    <a:cubicBezTo>
                      <a:pt x="838" y="1290"/>
                      <a:pt x="1008" y="1225"/>
                      <a:pt x="1140" y="1079"/>
                    </a:cubicBezTo>
                    <a:cubicBezTo>
                      <a:pt x="1521" y="658"/>
                      <a:pt x="1211"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1" name="Google Shape;3211;p9"/>
              <p:cNvSpPr/>
              <p:nvPr/>
            </p:nvSpPr>
            <p:spPr>
              <a:xfrm flipH="1" rot="10800000">
                <a:off x="7735370" y="4587383"/>
                <a:ext cx="24657" cy="21140"/>
              </a:xfrm>
              <a:custGeom>
                <a:rect b="b" l="l" r="r" t="t"/>
                <a:pathLst>
                  <a:path extrusionOk="0" h="577" w="673">
                    <a:moveTo>
                      <a:pt x="372" y="0"/>
                    </a:moveTo>
                    <a:cubicBezTo>
                      <a:pt x="299" y="0"/>
                      <a:pt x="225" y="27"/>
                      <a:pt x="164" y="88"/>
                    </a:cubicBezTo>
                    <a:cubicBezTo>
                      <a:pt x="1" y="271"/>
                      <a:pt x="143" y="577"/>
                      <a:pt x="387" y="577"/>
                    </a:cubicBezTo>
                    <a:cubicBezTo>
                      <a:pt x="550" y="556"/>
                      <a:pt x="672" y="434"/>
                      <a:pt x="672" y="271"/>
                    </a:cubicBezTo>
                    <a:cubicBezTo>
                      <a:pt x="659" y="109"/>
                      <a:pt x="518"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9"/>
              <p:cNvSpPr/>
              <p:nvPr/>
            </p:nvSpPr>
            <p:spPr>
              <a:xfrm flipH="1" rot="10800000">
                <a:off x="6388209" y="4600682"/>
                <a:ext cx="10149" cy="9233"/>
              </a:xfrm>
              <a:custGeom>
                <a:rect b="b" l="l" r="r" t="t"/>
                <a:pathLst>
                  <a:path extrusionOk="0" h="252" w="277">
                    <a:moveTo>
                      <a:pt x="150" y="1"/>
                    </a:moveTo>
                    <a:cubicBezTo>
                      <a:pt x="142" y="1"/>
                      <a:pt x="133" y="2"/>
                      <a:pt x="123" y="4"/>
                    </a:cubicBezTo>
                    <a:cubicBezTo>
                      <a:pt x="1" y="25"/>
                      <a:pt x="1" y="228"/>
                      <a:pt x="123" y="248"/>
                    </a:cubicBezTo>
                    <a:cubicBezTo>
                      <a:pt x="133" y="251"/>
                      <a:pt x="142" y="252"/>
                      <a:pt x="150" y="252"/>
                    </a:cubicBezTo>
                    <a:cubicBezTo>
                      <a:pt x="277" y="252"/>
                      <a:pt x="277"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3" name="Google Shape;3213;p9"/>
              <p:cNvSpPr/>
              <p:nvPr/>
            </p:nvSpPr>
            <p:spPr>
              <a:xfrm flipH="1" rot="10800000">
                <a:off x="8878276" y="4504985"/>
                <a:ext cx="77342" cy="105553"/>
              </a:xfrm>
              <a:custGeom>
                <a:rect b="b" l="l" r="r" t="t"/>
                <a:pathLst>
                  <a:path extrusionOk="0" h="2881" w="2111">
                    <a:moveTo>
                      <a:pt x="533" y="0"/>
                    </a:moveTo>
                    <a:cubicBezTo>
                      <a:pt x="525" y="0"/>
                      <a:pt x="517" y="1"/>
                      <a:pt x="509" y="1"/>
                    </a:cubicBezTo>
                    <a:cubicBezTo>
                      <a:pt x="224" y="21"/>
                      <a:pt x="0" y="265"/>
                      <a:pt x="0" y="550"/>
                    </a:cubicBezTo>
                    <a:cubicBezTo>
                      <a:pt x="20" y="843"/>
                      <a:pt x="244" y="1060"/>
                      <a:pt x="532" y="1060"/>
                    </a:cubicBezTo>
                    <a:cubicBezTo>
                      <a:pt x="544" y="1060"/>
                      <a:pt x="557" y="1060"/>
                      <a:pt x="570" y="1059"/>
                    </a:cubicBezTo>
                    <a:lnTo>
                      <a:pt x="651" y="1059"/>
                    </a:lnTo>
                    <a:cubicBezTo>
                      <a:pt x="256" y="1336"/>
                      <a:pt x="475" y="1976"/>
                      <a:pt x="953" y="1976"/>
                    </a:cubicBezTo>
                    <a:cubicBezTo>
                      <a:pt x="968" y="1976"/>
                      <a:pt x="982" y="1976"/>
                      <a:pt x="997" y="1975"/>
                    </a:cubicBezTo>
                    <a:cubicBezTo>
                      <a:pt x="1038" y="1975"/>
                      <a:pt x="1079" y="1954"/>
                      <a:pt x="1119" y="1954"/>
                    </a:cubicBezTo>
                    <a:cubicBezTo>
                      <a:pt x="997" y="2056"/>
                      <a:pt x="916" y="2219"/>
                      <a:pt x="936" y="2382"/>
                    </a:cubicBezTo>
                    <a:cubicBezTo>
                      <a:pt x="936" y="2688"/>
                      <a:pt x="1180" y="2881"/>
                      <a:pt x="1434" y="2881"/>
                    </a:cubicBezTo>
                    <a:cubicBezTo>
                      <a:pt x="1568" y="2881"/>
                      <a:pt x="1706" y="2827"/>
                      <a:pt x="1811" y="2707"/>
                    </a:cubicBezTo>
                    <a:cubicBezTo>
                      <a:pt x="2111" y="2388"/>
                      <a:pt x="1861" y="1852"/>
                      <a:pt x="1428" y="1852"/>
                    </a:cubicBezTo>
                    <a:cubicBezTo>
                      <a:pt x="1420" y="1852"/>
                      <a:pt x="1412" y="1852"/>
                      <a:pt x="1404" y="1853"/>
                    </a:cubicBezTo>
                    <a:cubicBezTo>
                      <a:pt x="1371" y="1867"/>
                      <a:pt x="1338" y="1874"/>
                      <a:pt x="1305" y="1874"/>
                    </a:cubicBezTo>
                    <a:cubicBezTo>
                      <a:pt x="1156" y="1874"/>
                      <a:pt x="1025" y="1735"/>
                      <a:pt x="1058" y="1568"/>
                    </a:cubicBezTo>
                    <a:cubicBezTo>
                      <a:pt x="1084" y="1440"/>
                      <a:pt x="1190" y="1368"/>
                      <a:pt x="1301" y="1368"/>
                    </a:cubicBezTo>
                    <a:cubicBezTo>
                      <a:pt x="1366" y="1368"/>
                      <a:pt x="1433" y="1393"/>
                      <a:pt x="1486" y="1446"/>
                    </a:cubicBezTo>
                    <a:cubicBezTo>
                      <a:pt x="1486" y="1173"/>
                      <a:pt x="1262" y="956"/>
                      <a:pt x="992" y="956"/>
                    </a:cubicBezTo>
                    <a:cubicBezTo>
                      <a:pt x="981" y="956"/>
                      <a:pt x="969" y="956"/>
                      <a:pt x="957" y="957"/>
                    </a:cubicBezTo>
                    <a:lnTo>
                      <a:pt x="855" y="957"/>
                    </a:lnTo>
                    <a:cubicBezTo>
                      <a:pt x="1276" y="637"/>
                      <a:pt x="1045" y="0"/>
                      <a:pt x="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4" name="Google Shape;3214;p9"/>
              <p:cNvSpPr/>
              <p:nvPr/>
            </p:nvSpPr>
            <p:spPr>
              <a:xfrm flipH="1" rot="10800000">
                <a:off x="9221936" y="4566536"/>
                <a:ext cx="52758" cy="44734"/>
              </a:xfrm>
              <a:custGeom>
                <a:rect b="b" l="l" r="r" t="t"/>
                <a:pathLst>
                  <a:path extrusionOk="0" h="1221" w="1440">
                    <a:moveTo>
                      <a:pt x="637" y="0"/>
                    </a:moveTo>
                    <a:cubicBezTo>
                      <a:pt x="629" y="0"/>
                      <a:pt x="620" y="0"/>
                      <a:pt x="611" y="1"/>
                    </a:cubicBezTo>
                    <a:cubicBezTo>
                      <a:pt x="265" y="21"/>
                      <a:pt x="1" y="306"/>
                      <a:pt x="21" y="631"/>
                    </a:cubicBezTo>
                    <a:cubicBezTo>
                      <a:pt x="35" y="992"/>
                      <a:pt x="328" y="1221"/>
                      <a:pt x="632" y="1221"/>
                    </a:cubicBezTo>
                    <a:cubicBezTo>
                      <a:pt x="791" y="1221"/>
                      <a:pt x="953" y="1158"/>
                      <a:pt x="1079" y="1018"/>
                    </a:cubicBezTo>
                    <a:cubicBezTo>
                      <a:pt x="1440" y="617"/>
                      <a:pt x="1170" y="0"/>
                      <a:pt x="6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9"/>
              <p:cNvSpPr/>
              <p:nvPr/>
            </p:nvSpPr>
            <p:spPr>
              <a:xfrm flipH="1" rot="10800000">
                <a:off x="8482591" y="4581374"/>
                <a:ext cx="35612" cy="30189"/>
              </a:xfrm>
              <a:custGeom>
                <a:rect b="b" l="l" r="r" t="t"/>
                <a:pathLst>
                  <a:path extrusionOk="0" h="824" w="972">
                    <a:moveTo>
                      <a:pt x="534" y="0"/>
                    </a:moveTo>
                    <a:cubicBezTo>
                      <a:pt x="429" y="0"/>
                      <a:pt x="322" y="41"/>
                      <a:pt x="239" y="131"/>
                    </a:cubicBezTo>
                    <a:cubicBezTo>
                      <a:pt x="1" y="409"/>
                      <a:pt x="189" y="823"/>
                      <a:pt x="540" y="823"/>
                    </a:cubicBezTo>
                    <a:cubicBezTo>
                      <a:pt x="548" y="823"/>
                      <a:pt x="556" y="823"/>
                      <a:pt x="565" y="822"/>
                    </a:cubicBezTo>
                    <a:cubicBezTo>
                      <a:pt x="789" y="802"/>
                      <a:pt x="972"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9"/>
              <p:cNvSpPr/>
              <p:nvPr/>
            </p:nvSpPr>
            <p:spPr>
              <a:xfrm flipH="1" rot="10800000">
                <a:off x="8733851" y="4577637"/>
                <a:ext cx="40814" cy="35135"/>
              </a:xfrm>
              <a:custGeom>
                <a:rect b="b" l="l" r="r" t="t"/>
                <a:pathLst>
                  <a:path extrusionOk="0" h="959" w="1114">
                    <a:moveTo>
                      <a:pt x="500" y="0"/>
                    </a:moveTo>
                    <a:cubicBezTo>
                      <a:pt x="247" y="0"/>
                      <a:pt x="1" y="210"/>
                      <a:pt x="15" y="510"/>
                    </a:cubicBezTo>
                    <a:cubicBezTo>
                      <a:pt x="15" y="762"/>
                      <a:pt x="218" y="959"/>
                      <a:pt x="467" y="959"/>
                    </a:cubicBezTo>
                    <a:cubicBezTo>
                      <a:pt x="479" y="959"/>
                      <a:pt x="491" y="958"/>
                      <a:pt x="503" y="957"/>
                    </a:cubicBezTo>
                    <a:cubicBezTo>
                      <a:pt x="931" y="937"/>
                      <a:pt x="1114" y="408"/>
                      <a:pt x="808" y="123"/>
                    </a:cubicBezTo>
                    <a:cubicBezTo>
                      <a:pt x="717" y="38"/>
                      <a:pt x="608" y="0"/>
                      <a:pt x="5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9"/>
              <p:cNvSpPr/>
              <p:nvPr/>
            </p:nvSpPr>
            <p:spPr>
              <a:xfrm flipH="1" rot="10800000">
                <a:off x="8116546" y="4588079"/>
                <a:ext cx="29640" cy="24950"/>
              </a:xfrm>
              <a:custGeom>
                <a:rect b="b" l="l" r="r" t="t"/>
                <a:pathLst>
                  <a:path extrusionOk="0" h="681" w="809">
                    <a:moveTo>
                      <a:pt x="445" y="0"/>
                    </a:moveTo>
                    <a:cubicBezTo>
                      <a:pt x="356" y="0"/>
                      <a:pt x="267" y="34"/>
                      <a:pt x="198" y="110"/>
                    </a:cubicBezTo>
                    <a:cubicBezTo>
                      <a:pt x="0" y="327"/>
                      <a:pt x="168" y="680"/>
                      <a:pt x="459" y="680"/>
                    </a:cubicBezTo>
                    <a:cubicBezTo>
                      <a:pt x="467" y="680"/>
                      <a:pt x="475" y="680"/>
                      <a:pt x="483" y="679"/>
                    </a:cubicBezTo>
                    <a:cubicBezTo>
                      <a:pt x="666" y="659"/>
                      <a:pt x="809" y="517"/>
                      <a:pt x="788" y="333"/>
                    </a:cubicBezTo>
                    <a:cubicBezTo>
                      <a:pt x="788" y="131"/>
                      <a:pt x="619"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8" name="Google Shape;3218;p9"/>
              <p:cNvSpPr/>
              <p:nvPr/>
            </p:nvSpPr>
            <p:spPr>
              <a:xfrm flipH="1" rot="10800000">
                <a:off x="9508991" y="4566243"/>
                <a:ext cx="56275" cy="48068"/>
              </a:xfrm>
              <a:custGeom>
                <a:rect b="b" l="l" r="r" t="t"/>
                <a:pathLst>
                  <a:path extrusionOk="0" h="1312" w="1536">
                    <a:moveTo>
                      <a:pt x="699" y="0"/>
                    </a:moveTo>
                    <a:cubicBezTo>
                      <a:pt x="683" y="0"/>
                      <a:pt x="667" y="1"/>
                      <a:pt x="651" y="2"/>
                    </a:cubicBezTo>
                    <a:cubicBezTo>
                      <a:pt x="285" y="23"/>
                      <a:pt x="0" y="328"/>
                      <a:pt x="20" y="674"/>
                    </a:cubicBezTo>
                    <a:cubicBezTo>
                      <a:pt x="34" y="1064"/>
                      <a:pt x="349" y="1311"/>
                      <a:pt x="679" y="1311"/>
                    </a:cubicBezTo>
                    <a:cubicBezTo>
                      <a:pt x="849" y="1311"/>
                      <a:pt x="1022" y="1246"/>
                      <a:pt x="1160" y="1101"/>
                    </a:cubicBezTo>
                    <a:cubicBezTo>
                      <a:pt x="1536" y="666"/>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9" name="Google Shape;3219;p9"/>
              <p:cNvSpPr/>
              <p:nvPr/>
            </p:nvSpPr>
            <p:spPr>
              <a:xfrm flipH="1" rot="10800000">
                <a:off x="7830041" y="4593282"/>
                <a:ext cx="25903" cy="21726"/>
              </a:xfrm>
              <a:custGeom>
                <a:rect b="b" l="l" r="r" t="t"/>
                <a:pathLst>
                  <a:path extrusionOk="0" h="593" w="707">
                    <a:moveTo>
                      <a:pt x="388" y="1"/>
                    </a:moveTo>
                    <a:cubicBezTo>
                      <a:pt x="123" y="1"/>
                      <a:pt x="1" y="347"/>
                      <a:pt x="204" y="510"/>
                    </a:cubicBezTo>
                    <a:cubicBezTo>
                      <a:pt x="268" y="567"/>
                      <a:pt x="341" y="592"/>
                      <a:pt x="411" y="592"/>
                    </a:cubicBezTo>
                    <a:cubicBezTo>
                      <a:pt x="567" y="592"/>
                      <a:pt x="707" y="468"/>
                      <a:pt x="693" y="286"/>
                    </a:cubicBezTo>
                    <a:cubicBezTo>
                      <a:pt x="693" y="123"/>
                      <a:pt x="550" y="1"/>
                      <a:pt x="3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9"/>
              <p:cNvSpPr/>
              <p:nvPr/>
            </p:nvSpPr>
            <p:spPr>
              <a:xfrm flipH="1" rot="10800000">
                <a:off x="8021142" y="4593318"/>
                <a:ext cx="28138" cy="23851"/>
              </a:xfrm>
              <a:custGeom>
                <a:rect b="b" l="l" r="r" t="t"/>
                <a:pathLst>
                  <a:path extrusionOk="0" h="651" w="768">
                    <a:moveTo>
                      <a:pt x="434" y="0"/>
                    </a:moveTo>
                    <a:cubicBezTo>
                      <a:pt x="351" y="0"/>
                      <a:pt x="266" y="32"/>
                      <a:pt x="198" y="101"/>
                    </a:cubicBezTo>
                    <a:cubicBezTo>
                      <a:pt x="0" y="318"/>
                      <a:pt x="148" y="651"/>
                      <a:pt x="437" y="651"/>
                    </a:cubicBezTo>
                    <a:cubicBezTo>
                      <a:pt x="445" y="651"/>
                      <a:pt x="454" y="650"/>
                      <a:pt x="462" y="650"/>
                    </a:cubicBezTo>
                    <a:cubicBezTo>
                      <a:pt x="625" y="650"/>
                      <a:pt x="767" y="487"/>
                      <a:pt x="767" y="324"/>
                    </a:cubicBezTo>
                    <a:cubicBezTo>
                      <a:pt x="754" y="122"/>
                      <a:pt x="598"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1" name="Google Shape;3221;p9"/>
              <p:cNvSpPr/>
              <p:nvPr/>
            </p:nvSpPr>
            <p:spPr>
              <a:xfrm flipH="1" rot="10800000">
                <a:off x="8953566" y="4576978"/>
                <a:ext cx="48068" cy="40338"/>
              </a:xfrm>
              <a:custGeom>
                <a:rect b="b" l="l" r="r" t="t"/>
                <a:pathLst>
                  <a:path extrusionOk="0" h="1101" w="1312">
                    <a:moveTo>
                      <a:pt x="597" y="1"/>
                    </a:moveTo>
                    <a:cubicBezTo>
                      <a:pt x="582" y="1"/>
                      <a:pt x="566" y="1"/>
                      <a:pt x="550" y="3"/>
                    </a:cubicBezTo>
                    <a:cubicBezTo>
                      <a:pt x="245" y="3"/>
                      <a:pt x="0" y="267"/>
                      <a:pt x="21" y="573"/>
                    </a:cubicBezTo>
                    <a:cubicBezTo>
                      <a:pt x="34" y="894"/>
                      <a:pt x="302" y="1100"/>
                      <a:pt x="577" y="1100"/>
                    </a:cubicBezTo>
                    <a:cubicBezTo>
                      <a:pt x="720" y="1100"/>
                      <a:pt x="865" y="1044"/>
                      <a:pt x="977" y="918"/>
                    </a:cubicBezTo>
                    <a:cubicBezTo>
                      <a:pt x="1312" y="564"/>
                      <a:pt x="1056" y="1"/>
                      <a:pt x="5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2" name="Google Shape;3222;p9"/>
              <p:cNvSpPr/>
              <p:nvPr/>
            </p:nvSpPr>
            <p:spPr>
              <a:xfrm flipH="1" rot="10800000">
                <a:off x="7925701" y="4594784"/>
                <a:ext cx="26672" cy="23155"/>
              </a:xfrm>
              <a:custGeom>
                <a:rect b="b" l="l" r="r" t="t"/>
                <a:pathLst>
                  <a:path extrusionOk="0" h="632" w="728">
                    <a:moveTo>
                      <a:pt x="418" y="0"/>
                    </a:moveTo>
                    <a:cubicBezTo>
                      <a:pt x="340" y="0"/>
                      <a:pt x="261" y="32"/>
                      <a:pt x="198" y="101"/>
                    </a:cubicBezTo>
                    <a:cubicBezTo>
                      <a:pt x="0" y="299"/>
                      <a:pt x="148" y="631"/>
                      <a:pt x="418" y="631"/>
                    </a:cubicBezTo>
                    <a:cubicBezTo>
                      <a:pt x="426" y="631"/>
                      <a:pt x="434" y="631"/>
                      <a:pt x="442" y="630"/>
                    </a:cubicBezTo>
                    <a:cubicBezTo>
                      <a:pt x="605" y="610"/>
                      <a:pt x="727" y="467"/>
                      <a:pt x="727" y="305"/>
                    </a:cubicBezTo>
                    <a:cubicBezTo>
                      <a:pt x="714" y="117"/>
                      <a:pt x="568"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9"/>
              <p:cNvSpPr/>
              <p:nvPr/>
            </p:nvSpPr>
            <p:spPr>
              <a:xfrm flipH="1" rot="10800000">
                <a:off x="7250802" y="4604529"/>
                <a:ext cx="20151" cy="16817"/>
              </a:xfrm>
              <a:custGeom>
                <a:rect b="b" l="l" r="r" t="t"/>
                <a:pathLst>
                  <a:path extrusionOk="0" h="459" w="550">
                    <a:moveTo>
                      <a:pt x="313" y="0"/>
                    </a:moveTo>
                    <a:cubicBezTo>
                      <a:pt x="253" y="0"/>
                      <a:pt x="192" y="23"/>
                      <a:pt x="143" y="72"/>
                    </a:cubicBezTo>
                    <a:cubicBezTo>
                      <a:pt x="0" y="235"/>
                      <a:pt x="122" y="459"/>
                      <a:pt x="326" y="459"/>
                    </a:cubicBezTo>
                    <a:cubicBezTo>
                      <a:pt x="448" y="459"/>
                      <a:pt x="550" y="357"/>
                      <a:pt x="550" y="215"/>
                    </a:cubicBezTo>
                    <a:cubicBezTo>
                      <a:pt x="536" y="81"/>
                      <a:pt x="427"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9"/>
              <p:cNvSpPr/>
              <p:nvPr/>
            </p:nvSpPr>
            <p:spPr>
              <a:xfrm flipH="1" rot="10800000">
                <a:off x="5711990" y="4619477"/>
                <a:ext cx="3810" cy="2235"/>
              </a:xfrm>
              <a:custGeom>
                <a:rect b="b" l="l" r="r" t="t"/>
                <a:pathLst>
                  <a:path extrusionOk="0" h="61" w="104">
                    <a:moveTo>
                      <a:pt x="63" y="1"/>
                    </a:moveTo>
                    <a:cubicBezTo>
                      <a:pt x="0" y="1"/>
                      <a:pt x="58" y="61"/>
                      <a:pt x="88" y="61"/>
                    </a:cubicBezTo>
                    <a:cubicBezTo>
                      <a:pt x="97" y="61"/>
                      <a:pt x="103" y="55"/>
                      <a:pt x="103" y="41"/>
                    </a:cubicBezTo>
                    <a:cubicBezTo>
                      <a:pt x="103" y="21"/>
                      <a:pt x="8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9"/>
              <p:cNvSpPr/>
              <p:nvPr/>
            </p:nvSpPr>
            <p:spPr>
              <a:xfrm flipH="1" rot="10800000">
                <a:off x="5808200" y="4617939"/>
                <a:ext cx="4506" cy="3774"/>
              </a:xfrm>
              <a:custGeom>
                <a:rect b="b" l="l" r="r" t="t"/>
                <a:pathLst>
                  <a:path extrusionOk="0" h="103" w="123">
                    <a:moveTo>
                      <a:pt x="62" y="1"/>
                    </a:moveTo>
                    <a:cubicBezTo>
                      <a:pt x="21" y="1"/>
                      <a:pt x="1" y="21"/>
                      <a:pt x="1" y="62"/>
                    </a:cubicBezTo>
                    <a:cubicBezTo>
                      <a:pt x="1" y="82"/>
                      <a:pt x="21" y="102"/>
                      <a:pt x="62" y="102"/>
                    </a:cubicBezTo>
                    <a:cubicBezTo>
                      <a:pt x="82" y="102"/>
                      <a:pt x="123" y="82"/>
                      <a:pt x="123" y="41"/>
                    </a:cubicBezTo>
                    <a:cubicBezTo>
                      <a:pt x="102" y="21"/>
                      <a:pt x="8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9"/>
              <p:cNvSpPr/>
              <p:nvPr/>
            </p:nvSpPr>
            <p:spPr>
              <a:xfrm flipH="1" rot="10800000">
                <a:off x="9127265" y="4578956"/>
                <a:ext cx="52025" cy="44258"/>
              </a:xfrm>
              <a:custGeom>
                <a:rect b="b" l="l" r="r" t="t"/>
                <a:pathLst>
                  <a:path extrusionOk="0" h="1208" w="1420">
                    <a:moveTo>
                      <a:pt x="617" y="0"/>
                    </a:moveTo>
                    <a:cubicBezTo>
                      <a:pt x="608" y="0"/>
                      <a:pt x="599" y="1"/>
                      <a:pt x="591" y="1"/>
                    </a:cubicBezTo>
                    <a:cubicBezTo>
                      <a:pt x="265" y="21"/>
                      <a:pt x="1" y="306"/>
                      <a:pt x="21" y="632"/>
                    </a:cubicBezTo>
                    <a:cubicBezTo>
                      <a:pt x="34" y="982"/>
                      <a:pt x="333" y="1208"/>
                      <a:pt x="634" y="1208"/>
                    </a:cubicBezTo>
                    <a:cubicBezTo>
                      <a:pt x="788" y="1208"/>
                      <a:pt x="942" y="1149"/>
                      <a:pt x="1059" y="1018"/>
                    </a:cubicBezTo>
                    <a:cubicBezTo>
                      <a:pt x="1419" y="618"/>
                      <a:pt x="1149"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7" name="Google Shape;3227;p9"/>
              <p:cNvSpPr/>
              <p:nvPr/>
            </p:nvSpPr>
            <p:spPr>
              <a:xfrm flipH="1" rot="10800000">
                <a:off x="5616623" y="4623801"/>
                <a:ext cx="2272" cy="2381"/>
              </a:xfrm>
              <a:custGeom>
                <a:rect b="b" l="l" r="r" t="t"/>
                <a:pathLst>
                  <a:path extrusionOk="0" h="65" w="62">
                    <a:moveTo>
                      <a:pt x="41" y="1"/>
                    </a:moveTo>
                    <a:cubicBezTo>
                      <a:pt x="5" y="1"/>
                      <a:pt x="0" y="65"/>
                      <a:pt x="29" y="65"/>
                    </a:cubicBezTo>
                    <a:cubicBezTo>
                      <a:pt x="32" y="65"/>
                      <a:pt x="36" y="64"/>
                      <a:pt x="41" y="62"/>
                    </a:cubicBezTo>
                    <a:cubicBezTo>
                      <a:pt x="41" y="62"/>
                      <a:pt x="61" y="41"/>
                      <a:pt x="61" y="41"/>
                    </a:cubicBezTo>
                    <a:cubicBezTo>
                      <a:pt x="61"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8" name="Google Shape;3228;p9"/>
              <p:cNvSpPr/>
              <p:nvPr/>
            </p:nvSpPr>
            <p:spPr>
              <a:xfrm flipH="1" rot="10800000">
                <a:off x="5902872" y="4620906"/>
                <a:ext cx="6009" cy="5276"/>
              </a:xfrm>
              <a:custGeom>
                <a:rect b="b" l="l" r="r" t="t"/>
                <a:pathLst>
                  <a:path extrusionOk="0" h="144" w="164">
                    <a:moveTo>
                      <a:pt x="82" y="1"/>
                    </a:moveTo>
                    <a:cubicBezTo>
                      <a:pt x="1" y="1"/>
                      <a:pt x="1" y="143"/>
                      <a:pt x="82" y="143"/>
                    </a:cubicBezTo>
                    <a:cubicBezTo>
                      <a:pt x="123" y="143"/>
                      <a:pt x="164" y="102"/>
                      <a:pt x="164" y="62"/>
                    </a:cubicBezTo>
                    <a:cubicBezTo>
                      <a:pt x="164" y="21"/>
                      <a:pt x="123"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9" name="Google Shape;3229;p9"/>
              <p:cNvSpPr/>
              <p:nvPr/>
            </p:nvSpPr>
            <p:spPr>
              <a:xfrm flipH="1" rot="10800000">
                <a:off x="6867574" y="4612736"/>
                <a:ext cx="16743" cy="14289"/>
              </a:xfrm>
              <a:custGeom>
                <a:rect b="b" l="l" r="r" t="t"/>
                <a:pathLst>
                  <a:path extrusionOk="0" h="390" w="457">
                    <a:moveTo>
                      <a:pt x="219" y="0"/>
                    </a:moveTo>
                    <a:cubicBezTo>
                      <a:pt x="208" y="0"/>
                      <a:pt x="196" y="1"/>
                      <a:pt x="184" y="3"/>
                    </a:cubicBezTo>
                    <a:cubicBezTo>
                      <a:pt x="82" y="24"/>
                      <a:pt x="1" y="105"/>
                      <a:pt x="1" y="207"/>
                    </a:cubicBezTo>
                    <a:cubicBezTo>
                      <a:pt x="21" y="308"/>
                      <a:pt x="103" y="390"/>
                      <a:pt x="204" y="390"/>
                    </a:cubicBezTo>
                    <a:cubicBezTo>
                      <a:pt x="457" y="390"/>
                      <a:pt x="450" y="0"/>
                      <a:pt x="2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0" name="Google Shape;3230;p9"/>
              <p:cNvSpPr/>
              <p:nvPr/>
            </p:nvSpPr>
            <p:spPr>
              <a:xfrm flipH="1" rot="10800000">
                <a:off x="6482147" y="4619294"/>
                <a:ext cx="10478" cy="10625"/>
              </a:xfrm>
              <a:custGeom>
                <a:rect b="b" l="l" r="r" t="t"/>
                <a:pathLst>
                  <a:path extrusionOk="0" h="290" w="286">
                    <a:moveTo>
                      <a:pt x="143" y="1"/>
                    </a:moveTo>
                    <a:cubicBezTo>
                      <a:pt x="62" y="21"/>
                      <a:pt x="1" y="82"/>
                      <a:pt x="1" y="164"/>
                    </a:cubicBezTo>
                    <a:cubicBezTo>
                      <a:pt x="1" y="234"/>
                      <a:pt x="62" y="290"/>
                      <a:pt x="118" y="290"/>
                    </a:cubicBezTo>
                    <a:cubicBezTo>
                      <a:pt x="127" y="290"/>
                      <a:pt x="135" y="288"/>
                      <a:pt x="143" y="286"/>
                    </a:cubicBezTo>
                    <a:cubicBezTo>
                      <a:pt x="225" y="286"/>
                      <a:pt x="286" y="225"/>
                      <a:pt x="286" y="143"/>
                    </a:cubicBezTo>
                    <a:cubicBezTo>
                      <a:pt x="286" y="62"/>
                      <a:pt x="225"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1" name="Google Shape;3231;p9"/>
              <p:cNvSpPr/>
              <p:nvPr/>
            </p:nvSpPr>
            <p:spPr>
              <a:xfrm flipH="1" rot="10800000">
                <a:off x="8389422" y="4602991"/>
                <a:ext cx="34110" cy="28760"/>
              </a:xfrm>
              <a:custGeom>
                <a:rect b="b" l="l" r="r" t="t"/>
                <a:pathLst>
                  <a:path extrusionOk="0" h="785" w="931">
                    <a:moveTo>
                      <a:pt x="531" y="1"/>
                    </a:moveTo>
                    <a:cubicBezTo>
                      <a:pt x="428" y="1"/>
                      <a:pt x="322" y="41"/>
                      <a:pt x="239" y="132"/>
                    </a:cubicBezTo>
                    <a:cubicBezTo>
                      <a:pt x="0" y="390"/>
                      <a:pt x="188" y="784"/>
                      <a:pt x="519" y="784"/>
                    </a:cubicBezTo>
                    <a:cubicBezTo>
                      <a:pt x="527" y="784"/>
                      <a:pt x="535" y="784"/>
                      <a:pt x="544" y="783"/>
                    </a:cubicBezTo>
                    <a:cubicBezTo>
                      <a:pt x="768" y="783"/>
                      <a:pt x="930" y="600"/>
                      <a:pt x="930" y="376"/>
                    </a:cubicBezTo>
                    <a:cubicBezTo>
                      <a:pt x="917" y="149"/>
                      <a:pt x="728"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2" name="Google Shape;3232;p9"/>
              <p:cNvSpPr/>
              <p:nvPr/>
            </p:nvSpPr>
            <p:spPr>
              <a:xfrm flipH="1" rot="10800000">
                <a:off x="8566858" y="4600060"/>
                <a:ext cx="37847" cy="32241"/>
              </a:xfrm>
              <a:custGeom>
                <a:rect b="b" l="l" r="r" t="t"/>
                <a:pathLst>
                  <a:path extrusionOk="0" h="880" w="1033">
                    <a:moveTo>
                      <a:pt x="460" y="0"/>
                    </a:moveTo>
                    <a:cubicBezTo>
                      <a:pt x="226" y="0"/>
                      <a:pt x="1" y="182"/>
                      <a:pt x="15" y="452"/>
                    </a:cubicBezTo>
                    <a:cubicBezTo>
                      <a:pt x="35" y="697"/>
                      <a:pt x="218" y="880"/>
                      <a:pt x="462" y="880"/>
                    </a:cubicBezTo>
                    <a:cubicBezTo>
                      <a:pt x="849" y="859"/>
                      <a:pt x="1032" y="371"/>
                      <a:pt x="747" y="107"/>
                    </a:cubicBezTo>
                    <a:cubicBezTo>
                      <a:pt x="662" y="33"/>
                      <a:pt x="560" y="0"/>
                      <a:pt x="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3" name="Google Shape;3233;p9"/>
              <p:cNvSpPr/>
              <p:nvPr/>
            </p:nvSpPr>
            <p:spPr>
              <a:xfrm flipH="1" rot="10800000">
                <a:off x="5521182" y="4632850"/>
                <a:ext cx="2272" cy="1356"/>
              </a:xfrm>
              <a:custGeom>
                <a:rect b="b" l="l" r="r" t="t"/>
                <a:pathLst>
                  <a:path extrusionOk="0" h="37" w="62">
                    <a:moveTo>
                      <a:pt x="33" y="1"/>
                    </a:moveTo>
                    <a:cubicBezTo>
                      <a:pt x="26" y="1"/>
                      <a:pt x="21" y="6"/>
                      <a:pt x="21" y="16"/>
                    </a:cubicBezTo>
                    <a:lnTo>
                      <a:pt x="0" y="16"/>
                    </a:lnTo>
                    <a:cubicBezTo>
                      <a:pt x="0" y="16"/>
                      <a:pt x="21" y="36"/>
                      <a:pt x="21" y="36"/>
                    </a:cubicBezTo>
                    <a:cubicBezTo>
                      <a:pt x="41" y="36"/>
                      <a:pt x="41" y="36"/>
                      <a:pt x="61" y="16"/>
                    </a:cubicBezTo>
                    <a:cubicBezTo>
                      <a:pt x="51" y="6"/>
                      <a:pt x="41"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4" name="Google Shape;3234;p9"/>
              <p:cNvSpPr/>
              <p:nvPr/>
            </p:nvSpPr>
            <p:spPr>
              <a:xfrm flipH="1" rot="10800000">
                <a:off x="5999045" y="4629736"/>
                <a:ext cx="6631" cy="4690"/>
              </a:xfrm>
              <a:custGeom>
                <a:rect b="b" l="l" r="r" t="t"/>
                <a:pathLst>
                  <a:path extrusionOk="0" h="128" w="181">
                    <a:moveTo>
                      <a:pt x="98" y="1"/>
                    </a:moveTo>
                    <a:cubicBezTo>
                      <a:pt x="93" y="1"/>
                      <a:pt x="88" y="1"/>
                      <a:pt x="82" y="2"/>
                    </a:cubicBezTo>
                    <a:cubicBezTo>
                      <a:pt x="42" y="2"/>
                      <a:pt x="1" y="42"/>
                      <a:pt x="1" y="83"/>
                    </a:cubicBezTo>
                    <a:cubicBezTo>
                      <a:pt x="1" y="116"/>
                      <a:pt x="12" y="128"/>
                      <a:pt x="29" y="128"/>
                    </a:cubicBezTo>
                    <a:cubicBezTo>
                      <a:pt x="81" y="128"/>
                      <a:pt x="181"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5" name="Google Shape;3235;p9"/>
              <p:cNvSpPr/>
              <p:nvPr/>
            </p:nvSpPr>
            <p:spPr>
              <a:xfrm flipH="1" rot="10800000">
                <a:off x="7347305" y="4621859"/>
                <a:ext cx="18685" cy="17952"/>
              </a:xfrm>
              <a:custGeom>
                <a:rect b="b" l="l" r="r" t="t"/>
                <a:pathLst>
                  <a:path extrusionOk="0" h="490" w="510">
                    <a:moveTo>
                      <a:pt x="262" y="1"/>
                    </a:moveTo>
                    <a:cubicBezTo>
                      <a:pt x="131" y="1"/>
                      <a:pt x="0" y="93"/>
                      <a:pt x="32" y="271"/>
                    </a:cubicBezTo>
                    <a:cubicBezTo>
                      <a:pt x="51" y="418"/>
                      <a:pt x="161" y="490"/>
                      <a:pt x="270" y="490"/>
                    </a:cubicBezTo>
                    <a:cubicBezTo>
                      <a:pt x="386" y="490"/>
                      <a:pt x="500" y="408"/>
                      <a:pt x="500" y="250"/>
                    </a:cubicBezTo>
                    <a:cubicBezTo>
                      <a:pt x="510" y="83"/>
                      <a:pt x="38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6" name="Google Shape;3236;p9"/>
              <p:cNvSpPr/>
              <p:nvPr/>
            </p:nvSpPr>
            <p:spPr>
              <a:xfrm flipH="1" rot="10800000">
                <a:off x="9034059" y="4597385"/>
                <a:ext cx="49790" cy="42976"/>
              </a:xfrm>
              <a:custGeom>
                <a:rect b="b" l="l" r="r" t="t"/>
                <a:pathLst>
                  <a:path extrusionOk="0" h="1173" w="1359">
                    <a:moveTo>
                      <a:pt x="595" y="0"/>
                    </a:moveTo>
                    <a:cubicBezTo>
                      <a:pt x="587" y="0"/>
                      <a:pt x="579" y="1"/>
                      <a:pt x="571" y="1"/>
                    </a:cubicBezTo>
                    <a:cubicBezTo>
                      <a:pt x="245" y="21"/>
                      <a:pt x="1" y="286"/>
                      <a:pt x="1" y="611"/>
                    </a:cubicBezTo>
                    <a:cubicBezTo>
                      <a:pt x="14" y="957"/>
                      <a:pt x="297" y="1172"/>
                      <a:pt x="588" y="1172"/>
                    </a:cubicBezTo>
                    <a:cubicBezTo>
                      <a:pt x="742" y="1172"/>
                      <a:pt x="898" y="1112"/>
                      <a:pt x="1018" y="978"/>
                    </a:cubicBezTo>
                    <a:cubicBezTo>
                      <a:pt x="1359" y="597"/>
                      <a:pt x="1089"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7" name="Google Shape;3237;p9"/>
              <p:cNvSpPr/>
              <p:nvPr/>
            </p:nvSpPr>
            <p:spPr>
              <a:xfrm flipH="1" rot="10800000">
                <a:off x="8644163" y="4610428"/>
                <a:ext cx="40045" cy="33670"/>
              </a:xfrm>
              <a:custGeom>
                <a:rect b="b" l="l" r="r" t="t"/>
                <a:pathLst>
                  <a:path extrusionOk="0" h="919" w="1093">
                    <a:moveTo>
                      <a:pt x="468" y="1"/>
                    </a:moveTo>
                    <a:cubicBezTo>
                      <a:pt x="462" y="1"/>
                      <a:pt x="455" y="1"/>
                      <a:pt x="448" y="1"/>
                    </a:cubicBezTo>
                    <a:cubicBezTo>
                      <a:pt x="184" y="22"/>
                      <a:pt x="1" y="225"/>
                      <a:pt x="1" y="490"/>
                    </a:cubicBezTo>
                    <a:cubicBezTo>
                      <a:pt x="20" y="722"/>
                      <a:pt x="206" y="918"/>
                      <a:pt x="453" y="918"/>
                    </a:cubicBezTo>
                    <a:cubicBezTo>
                      <a:pt x="465" y="918"/>
                      <a:pt x="477" y="918"/>
                      <a:pt x="489" y="917"/>
                    </a:cubicBezTo>
                    <a:cubicBezTo>
                      <a:pt x="1093" y="897"/>
                      <a:pt x="1060" y="1"/>
                      <a:pt x="4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8" name="Google Shape;3238;p9"/>
              <p:cNvSpPr/>
              <p:nvPr/>
            </p:nvSpPr>
            <p:spPr>
              <a:xfrm flipH="1" rot="10800000">
                <a:off x="6093753" y="4638785"/>
                <a:ext cx="8060" cy="7584"/>
              </a:xfrm>
              <a:custGeom>
                <a:rect b="b" l="l" r="r" t="t"/>
                <a:pathLst>
                  <a:path extrusionOk="0" h="207" w="220">
                    <a:moveTo>
                      <a:pt x="116" y="1"/>
                    </a:moveTo>
                    <a:cubicBezTo>
                      <a:pt x="111" y="1"/>
                      <a:pt x="107" y="1"/>
                      <a:pt x="102" y="2"/>
                    </a:cubicBezTo>
                    <a:cubicBezTo>
                      <a:pt x="41" y="2"/>
                      <a:pt x="0" y="43"/>
                      <a:pt x="0" y="104"/>
                    </a:cubicBezTo>
                    <a:cubicBezTo>
                      <a:pt x="0" y="165"/>
                      <a:pt x="61" y="206"/>
                      <a:pt x="102" y="206"/>
                    </a:cubicBezTo>
                    <a:cubicBezTo>
                      <a:pt x="107" y="206"/>
                      <a:pt x="111" y="207"/>
                      <a:pt x="116" y="207"/>
                    </a:cubicBezTo>
                    <a:cubicBezTo>
                      <a:pt x="219" y="207"/>
                      <a:pt x="219" y="1"/>
                      <a:pt x="1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9" name="Google Shape;3239;p9"/>
              <p:cNvSpPr/>
              <p:nvPr/>
            </p:nvSpPr>
            <p:spPr>
              <a:xfrm flipH="1" rot="10800000">
                <a:off x="5426511" y="4647029"/>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0" name="Google Shape;3240;p9"/>
              <p:cNvSpPr/>
              <p:nvPr/>
            </p:nvSpPr>
            <p:spPr>
              <a:xfrm flipH="1" rot="10800000">
                <a:off x="8862595" y="4607570"/>
                <a:ext cx="47555" cy="40265"/>
              </a:xfrm>
              <a:custGeom>
                <a:rect b="b" l="l" r="r" t="t"/>
                <a:pathLst>
                  <a:path extrusionOk="0" h="1099" w="1298">
                    <a:moveTo>
                      <a:pt x="555" y="1"/>
                    </a:moveTo>
                    <a:cubicBezTo>
                      <a:pt x="547" y="1"/>
                      <a:pt x="538" y="1"/>
                      <a:pt x="530" y="1"/>
                    </a:cubicBezTo>
                    <a:cubicBezTo>
                      <a:pt x="225" y="22"/>
                      <a:pt x="1" y="286"/>
                      <a:pt x="21" y="571"/>
                    </a:cubicBezTo>
                    <a:cubicBezTo>
                      <a:pt x="35" y="892"/>
                      <a:pt x="303" y="1099"/>
                      <a:pt x="578" y="1099"/>
                    </a:cubicBezTo>
                    <a:cubicBezTo>
                      <a:pt x="721" y="1099"/>
                      <a:pt x="866" y="1043"/>
                      <a:pt x="978" y="917"/>
                    </a:cubicBezTo>
                    <a:cubicBezTo>
                      <a:pt x="1297" y="557"/>
                      <a:pt x="1028"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1" name="Google Shape;3241;p9"/>
              <p:cNvSpPr/>
              <p:nvPr/>
            </p:nvSpPr>
            <p:spPr>
              <a:xfrm flipH="1" rot="10800000">
                <a:off x="8712968" y="4612700"/>
                <a:ext cx="41584" cy="35758"/>
              </a:xfrm>
              <a:custGeom>
                <a:rect b="b" l="l" r="r" t="t"/>
                <a:pathLst>
                  <a:path extrusionOk="0" h="976" w="1135">
                    <a:moveTo>
                      <a:pt x="641" y="0"/>
                    </a:moveTo>
                    <a:cubicBezTo>
                      <a:pt x="514" y="0"/>
                      <a:pt x="384" y="50"/>
                      <a:pt x="280" y="161"/>
                    </a:cubicBezTo>
                    <a:cubicBezTo>
                      <a:pt x="0" y="480"/>
                      <a:pt x="210" y="975"/>
                      <a:pt x="640" y="975"/>
                    </a:cubicBezTo>
                    <a:cubicBezTo>
                      <a:pt x="649" y="975"/>
                      <a:pt x="658" y="975"/>
                      <a:pt x="666" y="975"/>
                    </a:cubicBezTo>
                    <a:cubicBezTo>
                      <a:pt x="931" y="955"/>
                      <a:pt x="1134" y="731"/>
                      <a:pt x="1134" y="466"/>
                    </a:cubicBezTo>
                    <a:cubicBezTo>
                      <a:pt x="1121" y="185"/>
                      <a:pt x="887"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2" name="Google Shape;3242;p9"/>
              <p:cNvSpPr/>
              <p:nvPr/>
            </p:nvSpPr>
            <p:spPr>
              <a:xfrm flipH="1" rot="10800000">
                <a:off x="6958801" y="4634316"/>
                <a:ext cx="16927" cy="14215"/>
              </a:xfrm>
              <a:custGeom>
                <a:rect b="b" l="l" r="r" t="t"/>
                <a:pathLst>
                  <a:path extrusionOk="0" h="388" w="462">
                    <a:moveTo>
                      <a:pt x="258" y="0"/>
                    </a:moveTo>
                    <a:cubicBezTo>
                      <a:pt x="0" y="20"/>
                      <a:pt x="13" y="388"/>
                      <a:pt x="259" y="388"/>
                    </a:cubicBezTo>
                    <a:cubicBezTo>
                      <a:pt x="265" y="388"/>
                      <a:pt x="272" y="387"/>
                      <a:pt x="278" y="387"/>
                    </a:cubicBezTo>
                    <a:cubicBezTo>
                      <a:pt x="380" y="387"/>
                      <a:pt x="461" y="305"/>
                      <a:pt x="461" y="183"/>
                    </a:cubicBezTo>
                    <a:cubicBezTo>
                      <a:pt x="461" y="82"/>
                      <a:pt x="360"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3" name="Google Shape;3243;p9"/>
              <p:cNvSpPr/>
              <p:nvPr/>
            </p:nvSpPr>
            <p:spPr>
              <a:xfrm flipH="1" rot="10800000">
                <a:off x="8295484" y="4620906"/>
                <a:ext cx="32607" cy="27991"/>
              </a:xfrm>
              <a:custGeom>
                <a:rect b="b" l="l" r="r" t="t"/>
                <a:pathLst>
                  <a:path extrusionOk="0" h="764" w="890">
                    <a:moveTo>
                      <a:pt x="514" y="0"/>
                    </a:moveTo>
                    <a:cubicBezTo>
                      <a:pt x="416" y="0"/>
                      <a:pt x="316" y="40"/>
                      <a:pt x="239" y="132"/>
                    </a:cubicBezTo>
                    <a:cubicBezTo>
                      <a:pt x="0" y="370"/>
                      <a:pt x="188" y="764"/>
                      <a:pt x="500" y="764"/>
                    </a:cubicBezTo>
                    <a:cubicBezTo>
                      <a:pt x="508" y="764"/>
                      <a:pt x="516" y="764"/>
                      <a:pt x="524" y="763"/>
                    </a:cubicBezTo>
                    <a:cubicBezTo>
                      <a:pt x="747" y="743"/>
                      <a:pt x="890" y="580"/>
                      <a:pt x="890" y="356"/>
                    </a:cubicBezTo>
                    <a:cubicBezTo>
                      <a:pt x="877" y="143"/>
                      <a:pt x="698"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4" name="Google Shape;3244;p9"/>
              <p:cNvSpPr/>
              <p:nvPr/>
            </p:nvSpPr>
            <p:spPr>
              <a:xfrm flipH="1" rot="10800000">
                <a:off x="6573118" y="4638822"/>
                <a:ext cx="16414" cy="11944"/>
              </a:xfrm>
              <a:custGeom>
                <a:rect b="b" l="l" r="r" t="t"/>
                <a:pathLst>
                  <a:path extrusionOk="0" h="326" w="448">
                    <a:moveTo>
                      <a:pt x="224" y="0"/>
                    </a:moveTo>
                    <a:cubicBezTo>
                      <a:pt x="0" y="0"/>
                      <a:pt x="21" y="326"/>
                      <a:pt x="244" y="326"/>
                    </a:cubicBezTo>
                    <a:cubicBezTo>
                      <a:pt x="448" y="305"/>
                      <a:pt x="428"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5" name="Google Shape;3245;p9"/>
              <p:cNvSpPr/>
              <p:nvPr/>
            </p:nvSpPr>
            <p:spPr>
              <a:xfrm flipH="1" rot="10800000">
                <a:off x="7439668" y="4635818"/>
                <a:ext cx="22129" cy="18685"/>
              </a:xfrm>
              <a:custGeom>
                <a:rect b="b" l="l" r="r" t="t"/>
                <a:pathLst>
                  <a:path extrusionOk="0" h="510" w="604">
                    <a:moveTo>
                      <a:pt x="339" y="0"/>
                    </a:moveTo>
                    <a:cubicBezTo>
                      <a:pt x="0" y="20"/>
                      <a:pt x="13" y="510"/>
                      <a:pt x="340" y="510"/>
                    </a:cubicBezTo>
                    <a:cubicBezTo>
                      <a:pt x="346" y="510"/>
                      <a:pt x="353" y="509"/>
                      <a:pt x="360" y="509"/>
                    </a:cubicBezTo>
                    <a:cubicBezTo>
                      <a:pt x="502" y="489"/>
                      <a:pt x="604" y="387"/>
                      <a:pt x="604" y="245"/>
                    </a:cubicBezTo>
                    <a:cubicBezTo>
                      <a:pt x="604" y="102"/>
                      <a:pt x="482" y="0"/>
                      <a:pt x="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6" name="Google Shape;3246;p9"/>
              <p:cNvSpPr/>
              <p:nvPr/>
            </p:nvSpPr>
            <p:spPr>
              <a:xfrm flipH="1" rot="10800000">
                <a:off x="8474934" y="4626842"/>
                <a:ext cx="35831" cy="30812"/>
              </a:xfrm>
              <a:custGeom>
                <a:rect b="b" l="l" r="r" t="t"/>
                <a:pathLst>
                  <a:path extrusionOk="0" h="841" w="978">
                    <a:moveTo>
                      <a:pt x="432" y="0"/>
                    </a:moveTo>
                    <a:cubicBezTo>
                      <a:pt x="209" y="0"/>
                      <a:pt x="1" y="176"/>
                      <a:pt x="1" y="432"/>
                    </a:cubicBezTo>
                    <a:cubicBezTo>
                      <a:pt x="20" y="664"/>
                      <a:pt x="204" y="841"/>
                      <a:pt x="414" y="841"/>
                    </a:cubicBezTo>
                    <a:cubicBezTo>
                      <a:pt x="425" y="841"/>
                      <a:pt x="437" y="840"/>
                      <a:pt x="448" y="839"/>
                    </a:cubicBezTo>
                    <a:cubicBezTo>
                      <a:pt x="814" y="819"/>
                      <a:pt x="977" y="371"/>
                      <a:pt x="713" y="107"/>
                    </a:cubicBezTo>
                    <a:cubicBezTo>
                      <a:pt x="627" y="33"/>
                      <a:pt x="528" y="0"/>
                      <a:pt x="4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7" name="Google Shape;3247;p9"/>
              <p:cNvSpPr/>
              <p:nvPr/>
            </p:nvSpPr>
            <p:spPr>
              <a:xfrm flipH="1" rot="10800000">
                <a:off x="6188424" y="4652964"/>
                <a:ext cx="9709" cy="8317"/>
              </a:xfrm>
              <a:custGeom>
                <a:rect b="b" l="l" r="r" t="t"/>
                <a:pathLst>
                  <a:path extrusionOk="0" h="227" w="265">
                    <a:moveTo>
                      <a:pt x="139" y="1"/>
                    </a:moveTo>
                    <a:cubicBezTo>
                      <a:pt x="134" y="1"/>
                      <a:pt x="128" y="1"/>
                      <a:pt x="122" y="2"/>
                    </a:cubicBezTo>
                    <a:cubicBezTo>
                      <a:pt x="41" y="2"/>
                      <a:pt x="0" y="43"/>
                      <a:pt x="0" y="104"/>
                    </a:cubicBezTo>
                    <a:cubicBezTo>
                      <a:pt x="0" y="185"/>
                      <a:pt x="61" y="226"/>
                      <a:pt x="122" y="226"/>
                    </a:cubicBezTo>
                    <a:cubicBezTo>
                      <a:pt x="259" y="226"/>
                      <a:pt x="265" y="1"/>
                      <a:pt x="1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8" name="Google Shape;3248;p9"/>
              <p:cNvSpPr/>
              <p:nvPr/>
            </p:nvSpPr>
            <p:spPr>
              <a:xfrm flipH="1" rot="10800000">
                <a:off x="8940890" y="4620467"/>
                <a:ext cx="48838" cy="41584"/>
              </a:xfrm>
              <a:custGeom>
                <a:rect b="b" l="l" r="r" t="t"/>
                <a:pathLst>
                  <a:path extrusionOk="0" h="1135" w="1333">
                    <a:moveTo>
                      <a:pt x="598" y="1"/>
                    </a:moveTo>
                    <a:cubicBezTo>
                      <a:pt x="582" y="1"/>
                      <a:pt x="566" y="2"/>
                      <a:pt x="550" y="3"/>
                    </a:cubicBezTo>
                    <a:cubicBezTo>
                      <a:pt x="245" y="3"/>
                      <a:pt x="0" y="267"/>
                      <a:pt x="21" y="593"/>
                    </a:cubicBezTo>
                    <a:cubicBezTo>
                      <a:pt x="34" y="924"/>
                      <a:pt x="297" y="1134"/>
                      <a:pt x="575" y="1134"/>
                    </a:cubicBezTo>
                    <a:cubicBezTo>
                      <a:pt x="724" y="1134"/>
                      <a:pt x="877" y="1074"/>
                      <a:pt x="998" y="939"/>
                    </a:cubicBezTo>
                    <a:cubicBezTo>
                      <a:pt x="1332" y="584"/>
                      <a:pt x="1076"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p9"/>
              <p:cNvSpPr/>
              <p:nvPr/>
            </p:nvSpPr>
            <p:spPr>
              <a:xfrm flipH="1" rot="10800000">
                <a:off x="8201325" y="4635818"/>
                <a:ext cx="31362" cy="26929"/>
              </a:xfrm>
              <a:custGeom>
                <a:rect b="b" l="l" r="r" t="t"/>
                <a:pathLst>
                  <a:path extrusionOk="0" h="735" w="856">
                    <a:moveTo>
                      <a:pt x="486" y="1"/>
                    </a:moveTo>
                    <a:cubicBezTo>
                      <a:pt x="390" y="1"/>
                      <a:pt x="295" y="39"/>
                      <a:pt x="224" y="124"/>
                    </a:cubicBezTo>
                    <a:cubicBezTo>
                      <a:pt x="1" y="347"/>
                      <a:pt x="184" y="734"/>
                      <a:pt x="509" y="734"/>
                    </a:cubicBezTo>
                    <a:cubicBezTo>
                      <a:pt x="713" y="714"/>
                      <a:pt x="855" y="551"/>
                      <a:pt x="855" y="347"/>
                    </a:cubicBezTo>
                    <a:cubicBezTo>
                      <a:pt x="842" y="135"/>
                      <a:pt x="664"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0" name="Google Shape;3250;p9"/>
              <p:cNvSpPr/>
              <p:nvPr/>
            </p:nvSpPr>
            <p:spPr>
              <a:xfrm flipH="1" rot="10800000">
                <a:off x="7536684" y="4648128"/>
                <a:ext cx="20920" cy="19638"/>
              </a:xfrm>
              <a:custGeom>
                <a:rect b="b" l="l" r="r" t="t"/>
                <a:pathLst>
                  <a:path extrusionOk="0" h="536" w="571">
                    <a:moveTo>
                      <a:pt x="292" y="1"/>
                    </a:moveTo>
                    <a:cubicBezTo>
                      <a:pt x="146" y="1"/>
                      <a:pt x="0" y="103"/>
                      <a:pt x="31" y="301"/>
                    </a:cubicBezTo>
                    <a:cubicBezTo>
                      <a:pt x="51" y="459"/>
                      <a:pt x="176" y="536"/>
                      <a:pt x="299" y="536"/>
                    </a:cubicBezTo>
                    <a:cubicBezTo>
                      <a:pt x="431" y="536"/>
                      <a:pt x="560" y="449"/>
                      <a:pt x="560" y="281"/>
                    </a:cubicBezTo>
                    <a:cubicBezTo>
                      <a:pt x="570" y="93"/>
                      <a:pt x="431" y="1"/>
                      <a:pt x="2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1" name="Google Shape;3251;p9"/>
              <p:cNvSpPr/>
              <p:nvPr/>
            </p:nvSpPr>
            <p:spPr>
              <a:xfrm flipH="1" rot="10800000">
                <a:off x="7052483" y="4653734"/>
                <a:ext cx="17916" cy="15681"/>
              </a:xfrm>
              <a:custGeom>
                <a:rect b="b" l="l" r="r" t="t"/>
                <a:pathLst>
                  <a:path extrusionOk="0" h="428" w="489">
                    <a:moveTo>
                      <a:pt x="265" y="0"/>
                    </a:moveTo>
                    <a:cubicBezTo>
                      <a:pt x="0" y="41"/>
                      <a:pt x="21" y="407"/>
                      <a:pt x="285" y="428"/>
                    </a:cubicBezTo>
                    <a:cubicBezTo>
                      <a:pt x="387" y="407"/>
                      <a:pt x="489" y="326"/>
                      <a:pt x="489" y="204"/>
                    </a:cubicBezTo>
                    <a:cubicBezTo>
                      <a:pt x="468" y="82"/>
                      <a:pt x="367"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p9"/>
              <p:cNvSpPr/>
              <p:nvPr/>
            </p:nvSpPr>
            <p:spPr>
              <a:xfrm flipH="1" rot="10800000">
                <a:off x="6666544" y="4660402"/>
                <a:ext cx="17439" cy="12017"/>
              </a:xfrm>
              <a:custGeom>
                <a:rect b="b" l="l" r="r" t="t"/>
                <a:pathLst>
                  <a:path extrusionOk="0" h="328" w="476">
                    <a:moveTo>
                      <a:pt x="257" y="0"/>
                    </a:moveTo>
                    <a:cubicBezTo>
                      <a:pt x="251" y="0"/>
                      <a:pt x="244" y="0"/>
                      <a:pt x="238" y="1"/>
                    </a:cubicBezTo>
                    <a:cubicBezTo>
                      <a:pt x="1" y="1"/>
                      <a:pt x="13" y="327"/>
                      <a:pt x="219" y="327"/>
                    </a:cubicBezTo>
                    <a:cubicBezTo>
                      <a:pt x="225" y="327"/>
                      <a:pt x="232" y="327"/>
                      <a:pt x="238" y="327"/>
                    </a:cubicBezTo>
                    <a:cubicBezTo>
                      <a:pt x="475" y="327"/>
                      <a:pt x="463" y="0"/>
                      <a:pt x="2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p9"/>
              <p:cNvSpPr/>
              <p:nvPr/>
            </p:nvSpPr>
            <p:spPr>
              <a:xfrm flipH="1" rot="10800000">
                <a:off x="8106654" y="4647762"/>
                <a:ext cx="29860" cy="26159"/>
              </a:xfrm>
              <a:custGeom>
                <a:rect b="b" l="l" r="r" t="t"/>
                <a:pathLst>
                  <a:path extrusionOk="0" h="714" w="815">
                    <a:moveTo>
                      <a:pt x="459" y="0"/>
                    </a:moveTo>
                    <a:cubicBezTo>
                      <a:pt x="367" y="0"/>
                      <a:pt x="275" y="38"/>
                      <a:pt x="204" y="123"/>
                    </a:cubicBezTo>
                    <a:cubicBezTo>
                      <a:pt x="0" y="347"/>
                      <a:pt x="163" y="713"/>
                      <a:pt x="489" y="713"/>
                    </a:cubicBezTo>
                    <a:cubicBezTo>
                      <a:pt x="672" y="693"/>
                      <a:pt x="814" y="530"/>
                      <a:pt x="814" y="347"/>
                    </a:cubicBezTo>
                    <a:cubicBezTo>
                      <a:pt x="801" y="135"/>
                      <a:pt x="632" y="0"/>
                      <a:pt x="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4" name="Google Shape;3254;p9"/>
              <p:cNvSpPr/>
              <p:nvPr/>
            </p:nvSpPr>
            <p:spPr>
              <a:xfrm flipH="1" rot="10800000">
                <a:off x="8546487" y="4640947"/>
                <a:ext cx="44038" cy="32974"/>
              </a:xfrm>
              <a:custGeom>
                <a:rect b="b" l="l" r="r" t="t"/>
                <a:pathLst>
                  <a:path extrusionOk="0" h="900" w="1202">
                    <a:moveTo>
                      <a:pt x="592" y="1"/>
                    </a:moveTo>
                    <a:cubicBezTo>
                      <a:pt x="0" y="1"/>
                      <a:pt x="26" y="899"/>
                      <a:pt x="596" y="899"/>
                    </a:cubicBezTo>
                    <a:cubicBezTo>
                      <a:pt x="614" y="899"/>
                      <a:pt x="633" y="898"/>
                      <a:pt x="652" y="897"/>
                    </a:cubicBezTo>
                    <a:cubicBezTo>
                      <a:pt x="1202" y="836"/>
                      <a:pt x="1181" y="1"/>
                      <a:pt x="611" y="1"/>
                    </a:cubicBezTo>
                    <a:cubicBezTo>
                      <a:pt x="605" y="1"/>
                      <a:pt x="599"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5" name="Google Shape;3255;p9"/>
              <p:cNvSpPr/>
              <p:nvPr/>
            </p:nvSpPr>
            <p:spPr>
              <a:xfrm flipH="1" rot="10800000">
                <a:off x="7629707" y="4655932"/>
                <a:ext cx="24437" cy="20444"/>
              </a:xfrm>
              <a:custGeom>
                <a:rect b="b" l="l" r="r" t="t"/>
                <a:pathLst>
                  <a:path extrusionOk="0" h="558" w="667">
                    <a:moveTo>
                      <a:pt x="357" y="0"/>
                    </a:moveTo>
                    <a:cubicBezTo>
                      <a:pt x="285" y="0"/>
                      <a:pt x="212" y="28"/>
                      <a:pt x="158" y="89"/>
                    </a:cubicBezTo>
                    <a:cubicBezTo>
                      <a:pt x="0" y="266"/>
                      <a:pt x="129" y="558"/>
                      <a:pt x="359" y="558"/>
                    </a:cubicBezTo>
                    <a:cubicBezTo>
                      <a:pt x="366" y="558"/>
                      <a:pt x="374" y="557"/>
                      <a:pt x="382" y="557"/>
                    </a:cubicBezTo>
                    <a:cubicBezTo>
                      <a:pt x="545" y="557"/>
                      <a:pt x="667" y="435"/>
                      <a:pt x="646" y="272"/>
                    </a:cubicBezTo>
                    <a:cubicBezTo>
                      <a:pt x="646" y="109"/>
                      <a:pt x="502"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p9"/>
              <p:cNvSpPr/>
              <p:nvPr/>
            </p:nvSpPr>
            <p:spPr>
              <a:xfrm flipH="1" rot="10800000">
                <a:off x="9213766" y="4632154"/>
                <a:ext cx="54224" cy="46237"/>
              </a:xfrm>
              <a:custGeom>
                <a:rect b="b" l="l" r="r" t="t"/>
                <a:pathLst>
                  <a:path extrusionOk="0" h="1262" w="1480">
                    <a:moveTo>
                      <a:pt x="635" y="1"/>
                    </a:moveTo>
                    <a:cubicBezTo>
                      <a:pt x="627" y="1"/>
                      <a:pt x="619" y="1"/>
                      <a:pt x="610" y="1"/>
                    </a:cubicBezTo>
                    <a:cubicBezTo>
                      <a:pt x="265" y="22"/>
                      <a:pt x="0" y="306"/>
                      <a:pt x="20" y="652"/>
                    </a:cubicBezTo>
                    <a:cubicBezTo>
                      <a:pt x="34" y="1027"/>
                      <a:pt x="338" y="1261"/>
                      <a:pt x="649" y="1261"/>
                    </a:cubicBezTo>
                    <a:cubicBezTo>
                      <a:pt x="811" y="1261"/>
                      <a:pt x="974" y="1198"/>
                      <a:pt x="1099" y="1059"/>
                    </a:cubicBezTo>
                    <a:cubicBezTo>
                      <a:pt x="1480" y="658"/>
                      <a:pt x="1169" y="1"/>
                      <a:pt x="6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p9"/>
              <p:cNvSpPr/>
              <p:nvPr/>
            </p:nvSpPr>
            <p:spPr>
              <a:xfrm flipH="1" rot="10800000">
                <a:off x="6282363" y="4669378"/>
                <a:ext cx="9709" cy="9123"/>
              </a:xfrm>
              <a:custGeom>
                <a:rect b="b" l="l" r="r" t="t"/>
                <a:pathLst>
                  <a:path extrusionOk="0" h="249" w="265">
                    <a:moveTo>
                      <a:pt x="167" y="0"/>
                    </a:moveTo>
                    <a:cubicBezTo>
                      <a:pt x="159" y="0"/>
                      <a:pt x="151" y="2"/>
                      <a:pt x="143" y="4"/>
                    </a:cubicBezTo>
                    <a:cubicBezTo>
                      <a:pt x="61" y="4"/>
                      <a:pt x="0" y="65"/>
                      <a:pt x="21" y="126"/>
                    </a:cubicBezTo>
                    <a:cubicBezTo>
                      <a:pt x="21" y="208"/>
                      <a:pt x="61" y="248"/>
                      <a:pt x="143" y="248"/>
                    </a:cubicBezTo>
                    <a:cubicBezTo>
                      <a:pt x="204" y="248"/>
                      <a:pt x="265" y="187"/>
                      <a:pt x="265" y="126"/>
                    </a:cubicBezTo>
                    <a:cubicBezTo>
                      <a:pt x="265" y="56"/>
                      <a:pt x="219"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p9"/>
              <p:cNvSpPr/>
              <p:nvPr/>
            </p:nvSpPr>
            <p:spPr>
              <a:xfrm flipH="1" rot="10800000">
                <a:off x="9309170" y="4632154"/>
                <a:ext cx="55762" cy="46969"/>
              </a:xfrm>
              <a:custGeom>
                <a:rect b="b" l="l" r="r" t="t"/>
                <a:pathLst>
                  <a:path extrusionOk="0" h="1282" w="1522">
                    <a:moveTo>
                      <a:pt x="657" y="0"/>
                    </a:moveTo>
                    <a:cubicBezTo>
                      <a:pt x="648" y="0"/>
                      <a:pt x="640" y="1"/>
                      <a:pt x="631" y="1"/>
                    </a:cubicBezTo>
                    <a:cubicBezTo>
                      <a:pt x="286" y="21"/>
                      <a:pt x="1" y="306"/>
                      <a:pt x="21" y="672"/>
                    </a:cubicBezTo>
                    <a:cubicBezTo>
                      <a:pt x="34" y="1047"/>
                      <a:pt x="348" y="1281"/>
                      <a:pt x="670" y="1281"/>
                    </a:cubicBezTo>
                    <a:cubicBezTo>
                      <a:pt x="838" y="1281"/>
                      <a:pt x="1008" y="1218"/>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p9"/>
              <p:cNvSpPr/>
              <p:nvPr/>
            </p:nvSpPr>
            <p:spPr>
              <a:xfrm flipH="1" rot="10800000">
                <a:off x="8381985" y="4650693"/>
                <a:ext cx="34842" cy="29823"/>
              </a:xfrm>
              <a:custGeom>
                <a:rect b="b" l="l" r="r" t="t"/>
                <a:pathLst>
                  <a:path extrusionOk="0" h="814" w="951">
                    <a:moveTo>
                      <a:pt x="407" y="0"/>
                    </a:moveTo>
                    <a:cubicBezTo>
                      <a:pt x="197" y="0"/>
                      <a:pt x="0" y="175"/>
                      <a:pt x="14" y="425"/>
                    </a:cubicBezTo>
                    <a:cubicBezTo>
                      <a:pt x="14" y="638"/>
                      <a:pt x="198" y="814"/>
                      <a:pt x="408" y="814"/>
                    </a:cubicBezTo>
                    <a:cubicBezTo>
                      <a:pt x="419" y="814"/>
                      <a:pt x="430" y="813"/>
                      <a:pt x="442" y="812"/>
                    </a:cubicBezTo>
                    <a:cubicBezTo>
                      <a:pt x="808" y="792"/>
                      <a:pt x="950" y="364"/>
                      <a:pt x="686" y="120"/>
                    </a:cubicBezTo>
                    <a:cubicBezTo>
                      <a:pt x="603" y="37"/>
                      <a:pt x="503"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p9"/>
              <p:cNvSpPr/>
              <p:nvPr/>
            </p:nvSpPr>
            <p:spPr>
              <a:xfrm flipH="1" rot="10800000">
                <a:off x="8011213" y="4656371"/>
                <a:ext cx="29640" cy="24987"/>
              </a:xfrm>
              <a:custGeom>
                <a:rect b="b" l="l" r="r" t="t"/>
                <a:pathLst>
                  <a:path extrusionOk="0" h="682" w="809">
                    <a:moveTo>
                      <a:pt x="428" y="1"/>
                    </a:moveTo>
                    <a:cubicBezTo>
                      <a:pt x="143" y="21"/>
                      <a:pt x="1" y="387"/>
                      <a:pt x="225" y="591"/>
                    </a:cubicBezTo>
                    <a:cubicBezTo>
                      <a:pt x="293" y="653"/>
                      <a:pt x="375" y="681"/>
                      <a:pt x="455" y="681"/>
                    </a:cubicBezTo>
                    <a:cubicBezTo>
                      <a:pt x="637" y="681"/>
                      <a:pt x="808" y="538"/>
                      <a:pt x="794" y="326"/>
                    </a:cubicBezTo>
                    <a:cubicBezTo>
                      <a:pt x="774" y="143"/>
                      <a:pt x="611"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p9"/>
              <p:cNvSpPr/>
              <p:nvPr/>
            </p:nvSpPr>
            <p:spPr>
              <a:xfrm flipH="1" rot="10800000">
                <a:off x="8773127" y="4575183"/>
                <a:ext cx="78844" cy="106175"/>
              </a:xfrm>
              <a:custGeom>
                <a:rect b="b" l="l" r="r" t="t"/>
                <a:pathLst>
                  <a:path extrusionOk="0" h="2898" w="2152">
                    <a:moveTo>
                      <a:pt x="553" y="0"/>
                    </a:moveTo>
                    <a:cubicBezTo>
                      <a:pt x="546" y="0"/>
                      <a:pt x="538" y="0"/>
                      <a:pt x="530" y="1"/>
                    </a:cubicBezTo>
                    <a:cubicBezTo>
                      <a:pt x="225" y="21"/>
                      <a:pt x="1" y="265"/>
                      <a:pt x="21" y="571"/>
                    </a:cubicBezTo>
                    <a:cubicBezTo>
                      <a:pt x="42" y="855"/>
                      <a:pt x="286" y="1079"/>
                      <a:pt x="571" y="1079"/>
                    </a:cubicBezTo>
                    <a:cubicBezTo>
                      <a:pt x="611" y="1079"/>
                      <a:pt x="652" y="1059"/>
                      <a:pt x="672" y="1059"/>
                    </a:cubicBezTo>
                    <a:cubicBezTo>
                      <a:pt x="171" y="1336"/>
                      <a:pt x="449" y="2024"/>
                      <a:pt x="906" y="2024"/>
                    </a:cubicBezTo>
                    <a:cubicBezTo>
                      <a:pt x="986" y="2024"/>
                      <a:pt x="1072" y="2003"/>
                      <a:pt x="1161" y="1954"/>
                    </a:cubicBezTo>
                    <a:lnTo>
                      <a:pt x="1161" y="1954"/>
                    </a:lnTo>
                    <a:cubicBezTo>
                      <a:pt x="705" y="2246"/>
                      <a:pt x="952" y="2898"/>
                      <a:pt x="1418" y="2898"/>
                    </a:cubicBezTo>
                    <a:cubicBezTo>
                      <a:pt x="1472" y="2898"/>
                      <a:pt x="1529" y="2889"/>
                      <a:pt x="1588" y="2870"/>
                    </a:cubicBezTo>
                    <a:cubicBezTo>
                      <a:pt x="2151" y="2689"/>
                      <a:pt x="2019" y="1872"/>
                      <a:pt x="1446" y="1872"/>
                    </a:cubicBezTo>
                    <a:cubicBezTo>
                      <a:pt x="1440" y="1872"/>
                      <a:pt x="1432" y="1873"/>
                      <a:pt x="1425" y="1873"/>
                    </a:cubicBezTo>
                    <a:cubicBezTo>
                      <a:pt x="1364" y="1873"/>
                      <a:pt x="1324" y="1873"/>
                      <a:pt x="1263" y="1893"/>
                    </a:cubicBezTo>
                    <a:cubicBezTo>
                      <a:pt x="1732" y="1639"/>
                      <a:pt x="1525" y="954"/>
                      <a:pt x="1021" y="954"/>
                    </a:cubicBezTo>
                    <a:cubicBezTo>
                      <a:pt x="1001" y="954"/>
                      <a:pt x="979" y="955"/>
                      <a:pt x="957" y="957"/>
                    </a:cubicBezTo>
                    <a:lnTo>
                      <a:pt x="876" y="957"/>
                    </a:lnTo>
                    <a:cubicBezTo>
                      <a:pt x="1277" y="656"/>
                      <a:pt x="1066"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2" name="Google Shape;3262;p9"/>
              <p:cNvSpPr/>
              <p:nvPr/>
            </p:nvSpPr>
            <p:spPr>
              <a:xfrm flipH="1" rot="10800000">
                <a:off x="8628006" y="4647029"/>
                <a:ext cx="41547" cy="35099"/>
              </a:xfrm>
              <a:custGeom>
                <a:rect b="b" l="l" r="r" t="t"/>
                <a:pathLst>
                  <a:path extrusionOk="0" h="958" w="1134">
                    <a:moveTo>
                      <a:pt x="498" y="0"/>
                    </a:moveTo>
                    <a:cubicBezTo>
                      <a:pt x="245" y="0"/>
                      <a:pt x="0" y="205"/>
                      <a:pt x="14" y="490"/>
                    </a:cubicBezTo>
                    <a:cubicBezTo>
                      <a:pt x="35" y="754"/>
                      <a:pt x="259" y="958"/>
                      <a:pt x="523" y="958"/>
                    </a:cubicBezTo>
                    <a:cubicBezTo>
                      <a:pt x="950" y="917"/>
                      <a:pt x="1134" y="388"/>
                      <a:pt x="808" y="124"/>
                    </a:cubicBezTo>
                    <a:cubicBezTo>
                      <a:pt x="716" y="38"/>
                      <a:pt x="6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p9"/>
              <p:cNvSpPr/>
              <p:nvPr/>
            </p:nvSpPr>
            <p:spPr>
              <a:xfrm flipH="1" rot="10800000">
                <a:off x="7725148" y="4661134"/>
                <a:ext cx="25170" cy="21726"/>
              </a:xfrm>
              <a:custGeom>
                <a:rect b="b" l="l" r="r" t="t"/>
                <a:pathLst>
                  <a:path extrusionOk="0" h="593" w="687">
                    <a:moveTo>
                      <a:pt x="386" y="1"/>
                    </a:moveTo>
                    <a:cubicBezTo>
                      <a:pt x="310" y="1"/>
                      <a:pt x="234" y="32"/>
                      <a:pt x="178" y="103"/>
                    </a:cubicBezTo>
                    <a:cubicBezTo>
                      <a:pt x="1" y="300"/>
                      <a:pt x="129" y="592"/>
                      <a:pt x="377" y="592"/>
                    </a:cubicBezTo>
                    <a:cubicBezTo>
                      <a:pt x="385" y="592"/>
                      <a:pt x="393" y="592"/>
                      <a:pt x="402" y="591"/>
                    </a:cubicBezTo>
                    <a:cubicBezTo>
                      <a:pt x="565" y="591"/>
                      <a:pt x="687" y="449"/>
                      <a:pt x="687" y="286"/>
                    </a:cubicBezTo>
                    <a:cubicBezTo>
                      <a:pt x="673" y="113"/>
                      <a:pt x="530"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p9"/>
              <p:cNvSpPr/>
              <p:nvPr/>
            </p:nvSpPr>
            <p:spPr>
              <a:xfrm flipH="1" rot="10800000">
                <a:off x="9118325" y="4638822"/>
                <a:ext cx="52758" cy="44771"/>
              </a:xfrm>
              <a:custGeom>
                <a:rect b="b" l="l" r="r" t="t"/>
                <a:pathLst>
                  <a:path extrusionOk="0" h="1222" w="1440">
                    <a:moveTo>
                      <a:pt x="616" y="0"/>
                    </a:moveTo>
                    <a:cubicBezTo>
                      <a:pt x="607" y="0"/>
                      <a:pt x="599" y="0"/>
                      <a:pt x="590" y="1"/>
                    </a:cubicBezTo>
                    <a:cubicBezTo>
                      <a:pt x="265" y="21"/>
                      <a:pt x="0" y="306"/>
                      <a:pt x="21" y="632"/>
                    </a:cubicBezTo>
                    <a:cubicBezTo>
                      <a:pt x="34" y="992"/>
                      <a:pt x="328" y="1221"/>
                      <a:pt x="632" y="1221"/>
                    </a:cubicBezTo>
                    <a:cubicBezTo>
                      <a:pt x="791" y="1221"/>
                      <a:pt x="953" y="1158"/>
                      <a:pt x="1079" y="1018"/>
                    </a:cubicBezTo>
                    <a:cubicBezTo>
                      <a:pt x="1440" y="637"/>
                      <a:pt x="1149"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p9"/>
              <p:cNvSpPr/>
              <p:nvPr/>
            </p:nvSpPr>
            <p:spPr>
              <a:xfrm flipH="1" rot="10800000">
                <a:off x="7823739" y="4661904"/>
                <a:ext cx="23888" cy="23008"/>
              </a:xfrm>
              <a:custGeom>
                <a:rect b="b" l="l" r="r" t="t"/>
                <a:pathLst>
                  <a:path extrusionOk="0" h="628" w="652">
                    <a:moveTo>
                      <a:pt x="319" y="1"/>
                    </a:moveTo>
                    <a:cubicBezTo>
                      <a:pt x="170" y="1"/>
                      <a:pt x="21" y="103"/>
                      <a:pt x="10" y="301"/>
                    </a:cubicBezTo>
                    <a:cubicBezTo>
                      <a:pt x="0" y="520"/>
                      <a:pt x="160" y="627"/>
                      <a:pt x="320" y="627"/>
                    </a:cubicBezTo>
                    <a:cubicBezTo>
                      <a:pt x="486" y="627"/>
                      <a:pt x="652" y="510"/>
                      <a:pt x="621" y="281"/>
                    </a:cubicBezTo>
                    <a:cubicBezTo>
                      <a:pt x="601" y="93"/>
                      <a:pt x="460"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p9"/>
              <p:cNvSpPr/>
              <p:nvPr/>
            </p:nvSpPr>
            <p:spPr>
              <a:xfrm flipH="1" rot="10800000">
                <a:off x="7915809" y="4661171"/>
                <a:ext cx="28357" cy="23888"/>
              </a:xfrm>
              <a:custGeom>
                <a:rect b="b" l="l" r="r" t="t"/>
                <a:pathLst>
                  <a:path extrusionOk="0" h="652" w="774">
                    <a:moveTo>
                      <a:pt x="429" y="1"/>
                    </a:moveTo>
                    <a:cubicBezTo>
                      <a:pt x="348" y="1"/>
                      <a:pt x="266" y="32"/>
                      <a:pt x="204" y="102"/>
                    </a:cubicBezTo>
                    <a:cubicBezTo>
                      <a:pt x="0" y="326"/>
                      <a:pt x="163" y="651"/>
                      <a:pt x="448" y="651"/>
                    </a:cubicBezTo>
                    <a:cubicBezTo>
                      <a:pt x="631" y="631"/>
                      <a:pt x="773" y="488"/>
                      <a:pt x="753" y="305"/>
                    </a:cubicBezTo>
                    <a:cubicBezTo>
                      <a:pt x="740" y="118"/>
                      <a:pt x="585"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p9"/>
              <p:cNvSpPr/>
              <p:nvPr/>
            </p:nvSpPr>
            <p:spPr>
              <a:xfrm flipH="1" rot="10800000">
                <a:off x="9404611" y="4639298"/>
                <a:ext cx="56495" cy="48032"/>
              </a:xfrm>
              <a:custGeom>
                <a:rect b="b" l="l" r="r" t="t"/>
                <a:pathLst>
                  <a:path extrusionOk="0" h="1311" w="1542">
                    <a:moveTo>
                      <a:pt x="676" y="1"/>
                    </a:moveTo>
                    <a:cubicBezTo>
                      <a:pt x="668" y="1"/>
                      <a:pt x="660" y="1"/>
                      <a:pt x="651" y="1"/>
                    </a:cubicBezTo>
                    <a:cubicBezTo>
                      <a:pt x="285" y="21"/>
                      <a:pt x="0" y="327"/>
                      <a:pt x="21" y="693"/>
                    </a:cubicBezTo>
                    <a:cubicBezTo>
                      <a:pt x="34" y="1068"/>
                      <a:pt x="348" y="1311"/>
                      <a:pt x="676" y="1311"/>
                    </a:cubicBezTo>
                    <a:cubicBezTo>
                      <a:pt x="847" y="1311"/>
                      <a:pt x="1021" y="1246"/>
                      <a:pt x="1160" y="1100"/>
                    </a:cubicBezTo>
                    <a:cubicBezTo>
                      <a:pt x="1541" y="679"/>
                      <a:pt x="1230"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8" name="Google Shape;3268;p9"/>
              <p:cNvSpPr/>
              <p:nvPr/>
            </p:nvSpPr>
            <p:spPr>
              <a:xfrm flipH="1" rot="10800000">
                <a:off x="8848453" y="4647798"/>
                <a:ext cx="48288" cy="41034"/>
              </a:xfrm>
              <a:custGeom>
                <a:rect b="b" l="l" r="r" t="t"/>
                <a:pathLst>
                  <a:path extrusionOk="0" h="1120" w="1318">
                    <a:moveTo>
                      <a:pt x="574" y="1"/>
                    </a:moveTo>
                    <a:cubicBezTo>
                      <a:pt x="566" y="1"/>
                      <a:pt x="558" y="1"/>
                      <a:pt x="550" y="1"/>
                    </a:cubicBezTo>
                    <a:cubicBezTo>
                      <a:pt x="244" y="22"/>
                      <a:pt x="0" y="286"/>
                      <a:pt x="21" y="591"/>
                    </a:cubicBezTo>
                    <a:cubicBezTo>
                      <a:pt x="34" y="912"/>
                      <a:pt x="311" y="1119"/>
                      <a:pt x="592" y="1119"/>
                    </a:cubicBezTo>
                    <a:cubicBezTo>
                      <a:pt x="738" y="1119"/>
                      <a:pt x="886" y="1063"/>
                      <a:pt x="997" y="937"/>
                    </a:cubicBezTo>
                    <a:cubicBezTo>
                      <a:pt x="1317" y="577"/>
                      <a:pt x="1047"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p9"/>
              <p:cNvSpPr/>
              <p:nvPr/>
            </p:nvSpPr>
            <p:spPr>
              <a:xfrm flipH="1" rot="10800000">
                <a:off x="7145652" y="4672382"/>
                <a:ext cx="19455" cy="16817"/>
              </a:xfrm>
              <a:custGeom>
                <a:rect b="b" l="l" r="r" t="t"/>
                <a:pathLst>
                  <a:path extrusionOk="0" h="459" w="531">
                    <a:moveTo>
                      <a:pt x="299" y="1"/>
                    </a:moveTo>
                    <a:cubicBezTo>
                      <a:pt x="242" y="1"/>
                      <a:pt x="186" y="23"/>
                      <a:pt x="143" y="72"/>
                    </a:cubicBezTo>
                    <a:cubicBezTo>
                      <a:pt x="1" y="235"/>
                      <a:pt x="103" y="459"/>
                      <a:pt x="306" y="459"/>
                    </a:cubicBezTo>
                    <a:cubicBezTo>
                      <a:pt x="428" y="459"/>
                      <a:pt x="530" y="337"/>
                      <a:pt x="530" y="215"/>
                    </a:cubicBezTo>
                    <a:cubicBezTo>
                      <a:pt x="517" y="82"/>
                      <a:pt x="407"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0" name="Google Shape;3270;p9"/>
              <p:cNvSpPr/>
              <p:nvPr/>
            </p:nvSpPr>
            <p:spPr>
              <a:xfrm flipH="1" rot="10800000">
                <a:off x="5606181" y="4688576"/>
                <a:ext cx="3737" cy="3224"/>
              </a:xfrm>
              <a:custGeom>
                <a:rect b="b" l="l" r="r" t="t"/>
                <a:pathLst>
                  <a:path extrusionOk="0" h="88" w="102">
                    <a:moveTo>
                      <a:pt x="41" y="1"/>
                    </a:moveTo>
                    <a:cubicBezTo>
                      <a:pt x="20" y="1"/>
                      <a:pt x="0" y="21"/>
                      <a:pt x="0" y="42"/>
                    </a:cubicBezTo>
                    <a:cubicBezTo>
                      <a:pt x="0" y="72"/>
                      <a:pt x="26" y="87"/>
                      <a:pt x="51" y="87"/>
                    </a:cubicBezTo>
                    <a:cubicBezTo>
                      <a:pt x="76" y="87"/>
                      <a:pt x="102" y="72"/>
                      <a:pt x="102" y="42"/>
                    </a:cubicBezTo>
                    <a:cubicBezTo>
                      <a:pt x="102" y="21"/>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1" name="Google Shape;3271;p9"/>
              <p:cNvSpPr/>
              <p:nvPr/>
            </p:nvSpPr>
            <p:spPr>
              <a:xfrm flipH="1" rot="10800000">
                <a:off x="5701549" y="4688283"/>
                <a:ext cx="4726" cy="3517"/>
              </a:xfrm>
              <a:custGeom>
                <a:rect b="b" l="l" r="r" t="t"/>
                <a:pathLst>
                  <a:path extrusionOk="0" h="96" w="129">
                    <a:moveTo>
                      <a:pt x="63" y="1"/>
                    </a:moveTo>
                    <a:cubicBezTo>
                      <a:pt x="1" y="1"/>
                      <a:pt x="80" y="95"/>
                      <a:pt x="113" y="95"/>
                    </a:cubicBezTo>
                    <a:cubicBezTo>
                      <a:pt x="123" y="95"/>
                      <a:pt x="129" y="86"/>
                      <a:pt x="124" y="62"/>
                    </a:cubicBezTo>
                    <a:cubicBezTo>
                      <a:pt x="124" y="21"/>
                      <a:pt x="103" y="1"/>
                      <a:pt x="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2" name="Google Shape;3272;p9"/>
              <p:cNvSpPr/>
              <p:nvPr/>
            </p:nvSpPr>
            <p:spPr>
              <a:xfrm flipH="1" rot="10800000">
                <a:off x="6761728" y="4681322"/>
                <a:ext cx="14215" cy="13446"/>
              </a:xfrm>
              <a:custGeom>
                <a:rect b="b" l="l" r="r" t="t"/>
                <a:pathLst>
                  <a:path extrusionOk="0" h="367" w="388">
                    <a:moveTo>
                      <a:pt x="184" y="1"/>
                    </a:moveTo>
                    <a:cubicBezTo>
                      <a:pt x="82" y="1"/>
                      <a:pt x="0" y="82"/>
                      <a:pt x="21" y="184"/>
                    </a:cubicBezTo>
                    <a:cubicBezTo>
                      <a:pt x="21" y="285"/>
                      <a:pt x="102" y="367"/>
                      <a:pt x="204" y="367"/>
                    </a:cubicBezTo>
                    <a:cubicBezTo>
                      <a:pt x="306" y="367"/>
                      <a:pt x="387" y="285"/>
                      <a:pt x="387" y="184"/>
                    </a:cubicBezTo>
                    <a:cubicBezTo>
                      <a:pt x="367" y="82"/>
                      <a:pt x="285"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3" name="Google Shape;3273;p9"/>
              <p:cNvSpPr/>
              <p:nvPr/>
            </p:nvSpPr>
            <p:spPr>
              <a:xfrm flipH="1" rot="10800000">
                <a:off x="5796293" y="4690261"/>
                <a:ext cx="6741" cy="5239"/>
              </a:xfrm>
              <a:custGeom>
                <a:rect b="b" l="l" r="r" t="t"/>
                <a:pathLst>
                  <a:path extrusionOk="0" h="143" w="184">
                    <a:moveTo>
                      <a:pt x="102" y="0"/>
                    </a:moveTo>
                    <a:cubicBezTo>
                      <a:pt x="0" y="0"/>
                      <a:pt x="0" y="143"/>
                      <a:pt x="102" y="143"/>
                    </a:cubicBezTo>
                    <a:cubicBezTo>
                      <a:pt x="142" y="143"/>
                      <a:pt x="183" y="102"/>
                      <a:pt x="183" y="61"/>
                    </a:cubicBezTo>
                    <a:cubicBezTo>
                      <a:pt x="183" y="21"/>
                      <a:pt x="142" y="0"/>
                      <a:pt x="1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4" name="Google Shape;3274;p9"/>
              <p:cNvSpPr/>
              <p:nvPr/>
            </p:nvSpPr>
            <p:spPr>
              <a:xfrm flipH="1" rot="10800000">
                <a:off x="9022885" y="4651499"/>
                <a:ext cx="52025" cy="44038"/>
              </a:xfrm>
              <a:custGeom>
                <a:rect b="b" l="l" r="r" t="t"/>
                <a:pathLst>
                  <a:path extrusionOk="0" h="1202" w="1420">
                    <a:moveTo>
                      <a:pt x="616" y="1"/>
                    </a:moveTo>
                    <a:cubicBezTo>
                      <a:pt x="608" y="1"/>
                      <a:pt x="599" y="1"/>
                      <a:pt x="591" y="1"/>
                    </a:cubicBezTo>
                    <a:cubicBezTo>
                      <a:pt x="265" y="22"/>
                      <a:pt x="1" y="306"/>
                      <a:pt x="21" y="632"/>
                    </a:cubicBezTo>
                    <a:cubicBezTo>
                      <a:pt x="48" y="978"/>
                      <a:pt x="335" y="1202"/>
                      <a:pt x="628" y="1202"/>
                    </a:cubicBezTo>
                    <a:cubicBezTo>
                      <a:pt x="783" y="1202"/>
                      <a:pt x="939" y="1139"/>
                      <a:pt x="1059" y="998"/>
                    </a:cubicBezTo>
                    <a:cubicBezTo>
                      <a:pt x="1419" y="618"/>
                      <a:pt x="1129" y="1"/>
                      <a:pt x="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9"/>
              <p:cNvSpPr/>
              <p:nvPr/>
            </p:nvSpPr>
            <p:spPr>
              <a:xfrm flipH="1" rot="10800000">
                <a:off x="5510741" y="4693998"/>
                <a:ext cx="2272" cy="2272"/>
              </a:xfrm>
              <a:custGeom>
                <a:rect b="b" l="l" r="r" t="t"/>
                <a:pathLst>
                  <a:path extrusionOk="0" h="62" w="62">
                    <a:moveTo>
                      <a:pt x="41" y="1"/>
                    </a:moveTo>
                    <a:cubicBezTo>
                      <a:pt x="21" y="1"/>
                      <a:pt x="0" y="21"/>
                      <a:pt x="0" y="42"/>
                    </a:cubicBezTo>
                    <a:cubicBezTo>
                      <a:pt x="0" y="62"/>
                      <a:pt x="21" y="62"/>
                      <a:pt x="41" y="62"/>
                    </a:cubicBezTo>
                    <a:cubicBezTo>
                      <a:pt x="62" y="62"/>
                      <a:pt x="62" y="42"/>
                      <a:pt x="62" y="42"/>
                    </a:cubicBezTo>
                    <a:cubicBezTo>
                      <a:pt x="62" y="21"/>
                      <a:pt x="41"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p9"/>
              <p:cNvSpPr/>
              <p:nvPr/>
            </p:nvSpPr>
            <p:spPr>
              <a:xfrm flipH="1" rot="10800000">
                <a:off x="6376301" y="4687477"/>
                <a:ext cx="10478" cy="11028"/>
              </a:xfrm>
              <a:custGeom>
                <a:rect b="b" l="l" r="r" t="t"/>
                <a:pathLst>
                  <a:path extrusionOk="0" h="301" w="286">
                    <a:moveTo>
                      <a:pt x="143" y="1"/>
                    </a:moveTo>
                    <a:cubicBezTo>
                      <a:pt x="61" y="21"/>
                      <a:pt x="0" y="82"/>
                      <a:pt x="0" y="164"/>
                    </a:cubicBezTo>
                    <a:cubicBezTo>
                      <a:pt x="0" y="255"/>
                      <a:pt x="71" y="301"/>
                      <a:pt x="143" y="301"/>
                    </a:cubicBezTo>
                    <a:cubicBezTo>
                      <a:pt x="214" y="301"/>
                      <a:pt x="285" y="255"/>
                      <a:pt x="285" y="164"/>
                    </a:cubicBezTo>
                    <a:cubicBezTo>
                      <a:pt x="285" y="82"/>
                      <a:pt x="224"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p9"/>
              <p:cNvSpPr/>
              <p:nvPr/>
            </p:nvSpPr>
            <p:spPr>
              <a:xfrm flipH="1" rot="10800000">
                <a:off x="8288779" y="4671576"/>
                <a:ext cx="33377" cy="28614"/>
              </a:xfrm>
              <a:custGeom>
                <a:rect b="b" l="l" r="r" t="t"/>
                <a:pathLst>
                  <a:path extrusionOk="0" h="781" w="911">
                    <a:moveTo>
                      <a:pt x="401" y="1"/>
                    </a:moveTo>
                    <a:cubicBezTo>
                      <a:pt x="193" y="1"/>
                      <a:pt x="1" y="172"/>
                      <a:pt x="15" y="413"/>
                    </a:cubicBezTo>
                    <a:cubicBezTo>
                      <a:pt x="15" y="606"/>
                      <a:pt x="180" y="781"/>
                      <a:pt x="388" y="781"/>
                    </a:cubicBezTo>
                    <a:cubicBezTo>
                      <a:pt x="399" y="781"/>
                      <a:pt x="410" y="780"/>
                      <a:pt x="422" y="779"/>
                    </a:cubicBezTo>
                    <a:cubicBezTo>
                      <a:pt x="768" y="759"/>
                      <a:pt x="910" y="332"/>
                      <a:pt x="666" y="108"/>
                    </a:cubicBezTo>
                    <a:cubicBezTo>
                      <a:pt x="585" y="34"/>
                      <a:pt x="492"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p9"/>
              <p:cNvSpPr/>
              <p:nvPr/>
            </p:nvSpPr>
            <p:spPr>
              <a:xfrm flipH="1" rot="10800000">
                <a:off x="8461745" y="4670074"/>
                <a:ext cx="37077" cy="31545"/>
              </a:xfrm>
              <a:custGeom>
                <a:rect b="b" l="l" r="r" t="t"/>
                <a:pathLst>
                  <a:path extrusionOk="0" h="861" w="1012">
                    <a:moveTo>
                      <a:pt x="444" y="0"/>
                    </a:moveTo>
                    <a:cubicBezTo>
                      <a:pt x="216" y="0"/>
                      <a:pt x="0" y="181"/>
                      <a:pt x="15" y="452"/>
                    </a:cubicBezTo>
                    <a:cubicBezTo>
                      <a:pt x="15" y="684"/>
                      <a:pt x="198" y="861"/>
                      <a:pt x="425" y="861"/>
                    </a:cubicBezTo>
                    <a:cubicBezTo>
                      <a:pt x="438" y="861"/>
                      <a:pt x="450" y="860"/>
                      <a:pt x="462" y="859"/>
                    </a:cubicBezTo>
                    <a:cubicBezTo>
                      <a:pt x="849" y="839"/>
                      <a:pt x="1012" y="371"/>
                      <a:pt x="727" y="106"/>
                    </a:cubicBezTo>
                    <a:cubicBezTo>
                      <a:pt x="642" y="33"/>
                      <a:pt x="542" y="0"/>
                      <a:pt x="4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p9"/>
              <p:cNvSpPr/>
              <p:nvPr/>
            </p:nvSpPr>
            <p:spPr>
              <a:xfrm flipH="1" rot="10800000">
                <a:off x="9499282" y="4653477"/>
                <a:ext cx="57228" cy="48765"/>
              </a:xfrm>
              <a:custGeom>
                <a:rect b="b" l="l" r="r" t="t"/>
                <a:pathLst>
                  <a:path extrusionOk="0" h="1331" w="1562">
                    <a:moveTo>
                      <a:pt x="677" y="1"/>
                    </a:moveTo>
                    <a:cubicBezTo>
                      <a:pt x="669" y="1"/>
                      <a:pt x="660" y="1"/>
                      <a:pt x="652" y="1"/>
                    </a:cubicBezTo>
                    <a:cubicBezTo>
                      <a:pt x="285" y="21"/>
                      <a:pt x="1" y="327"/>
                      <a:pt x="21" y="693"/>
                    </a:cubicBezTo>
                    <a:cubicBezTo>
                      <a:pt x="34" y="1083"/>
                      <a:pt x="359" y="1331"/>
                      <a:pt x="695" y="1331"/>
                    </a:cubicBezTo>
                    <a:cubicBezTo>
                      <a:pt x="867" y="1331"/>
                      <a:pt x="1043" y="1265"/>
                      <a:pt x="1181" y="1120"/>
                    </a:cubicBezTo>
                    <a:cubicBezTo>
                      <a:pt x="1562" y="679"/>
                      <a:pt x="1251" y="1"/>
                      <a:pt x="6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p9"/>
              <p:cNvSpPr/>
              <p:nvPr/>
            </p:nvSpPr>
            <p:spPr>
              <a:xfrm flipH="1" rot="10800000">
                <a:off x="5892430" y="4697699"/>
                <a:ext cx="6778" cy="6009"/>
              </a:xfrm>
              <a:custGeom>
                <a:rect b="b" l="l" r="r" t="t"/>
                <a:pathLst>
                  <a:path extrusionOk="0" h="164" w="185">
                    <a:moveTo>
                      <a:pt x="103" y="0"/>
                    </a:moveTo>
                    <a:cubicBezTo>
                      <a:pt x="42" y="0"/>
                      <a:pt x="1" y="41"/>
                      <a:pt x="1" y="82"/>
                    </a:cubicBezTo>
                    <a:cubicBezTo>
                      <a:pt x="21" y="143"/>
                      <a:pt x="62" y="163"/>
                      <a:pt x="103" y="163"/>
                    </a:cubicBezTo>
                    <a:cubicBezTo>
                      <a:pt x="143" y="163"/>
                      <a:pt x="184" y="122"/>
                      <a:pt x="184" y="82"/>
                    </a:cubicBezTo>
                    <a:cubicBezTo>
                      <a:pt x="184" y="41"/>
                      <a:pt x="143" y="0"/>
                      <a:pt x="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p9"/>
              <p:cNvSpPr/>
              <p:nvPr/>
            </p:nvSpPr>
            <p:spPr>
              <a:xfrm flipH="1" rot="10800000">
                <a:off x="5415300" y="4703670"/>
                <a:ext cx="1539" cy="1539"/>
              </a:xfrm>
              <a:custGeom>
                <a:rect b="b" l="l" r="r" t="t"/>
                <a:pathLst>
                  <a:path extrusionOk="0" h="42" w="42">
                    <a:moveTo>
                      <a:pt x="21" y="1"/>
                    </a:moveTo>
                    <a:cubicBezTo>
                      <a:pt x="21" y="1"/>
                      <a:pt x="1" y="21"/>
                      <a:pt x="1" y="21"/>
                    </a:cubicBezTo>
                    <a:cubicBezTo>
                      <a:pt x="1" y="41"/>
                      <a:pt x="21" y="41"/>
                      <a:pt x="21" y="41"/>
                    </a:cubicBezTo>
                    <a:cubicBezTo>
                      <a:pt x="42" y="41"/>
                      <a:pt x="42" y="41"/>
                      <a:pt x="42" y="21"/>
                    </a:cubicBezTo>
                    <a:cubicBezTo>
                      <a:pt x="4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p9"/>
              <p:cNvSpPr/>
              <p:nvPr/>
            </p:nvSpPr>
            <p:spPr>
              <a:xfrm flipH="1" rot="10800000">
                <a:off x="7239591" y="4688759"/>
                <a:ext cx="20920" cy="17916"/>
              </a:xfrm>
              <a:custGeom>
                <a:rect b="b" l="l" r="r" t="t"/>
                <a:pathLst>
                  <a:path extrusionOk="0" h="489" w="571">
                    <a:moveTo>
                      <a:pt x="319" y="1"/>
                    </a:moveTo>
                    <a:cubicBezTo>
                      <a:pt x="256" y="1"/>
                      <a:pt x="192" y="25"/>
                      <a:pt x="143" y="81"/>
                    </a:cubicBezTo>
                    <a:cubicBezTo>
                      <a:pt x="1" y="244"/>
                      <a:pt x="123" y="488"/>
                      <a:pt x="326" y="488"/>
                    </a:cubicBezTo>
                    <a:cubicBezTo>
                      <a:pt x="469" y="488"/>
                      <a:pt x="571" y="366"/>
                      <a:pt x="571" y="224"/>
                    </a:cubicBezTo>
                    <a:cubicBezTo>
                      <a:pt x="557" y="90"/>
                      <a:pt x="439"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p9"/>
              <p:cNvSpPr/>
              <p:nvPr/>
            </p:nvSpPr>
            <p:spPr>
              <a:xfrm flipH="1" rot="10800000">
                <a:off x="8928946" y="4668975"/>
                <a:ext cx="50523" cy="42976"/>
              </a:xfrm>
              <a:custGeom>
                <a:rect b="b" l="l" r="r" t="t"/>
                <a:pathLst>
                  <a:path extrusionOk="0" h="1173" w="1379">
                    <a:moveTo>
                      <a:pt x="596" y="1"/>
                    </a:moveTo>
                    <a:cubicBezTo>
                      <a:pt x="588" y="1"/>
                      <a:pt x="579" y="1"/>
                      <a:pt x="571" y="1"/>
                    </a:cubicBezTo>
                    <a:cubicBezTo>
                      <a:pt x="265" y="22"/>
                      <a:pt x="1" y="286"/>
                      <a:pt x="21" y="612"/>
                    </a:cubicBezTo>
                    <a:cubicBezTo>
                      <a:pt x="34" y="958"/>
                      <a:pt x="317" y="1173"/>
                      <a:pt x="608" y="1173"/>
                    </a:cubicBezTo>
                    <a:cubicBezTo>
                      <a:pt x="762" y="1173"/>
                      <a:pt x="919" y="1112"/>
                      <a:pt x="1039" y="978"/>
                    </a:cubicBezTo>
                    <a:cubicBezTo>
                      <a:pt x="1379" y="598"/>
                      <a:pt x="1109"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p9"/>
              <p:cNvSpPr/>
              <p:nvPr/>
            </p:nvSpPr>
            <p:spPr>
              <a:xfrm flipH="1" rot="10800000">
                <a:off x="8538537" y="4679819"/>
                <a:ext cx="40045" cy="34036"/>
              </a:xfrm>
              <a:custGeom>
                <a:rect b="b" l="l" r="r" t="t"/>
                <a:pathLst>
                  <a:path extrusionOk="0" h="929" w="1093">
                    <a:moveTo>
                      <a:pt x="484" y="0"/>
                    </a:moveTo>
                    <a:cubicBezTo>
                      <a:pt x="236" y="0"/>
                      <a:pt x="0" y="195"/>
                      <a:pt x="15" y="481"/>
                    </a:cubicBezTo>
                    <a:cubicBezTo>
                      <a:pt x="35" y="725"/>
                      <a:pt x="238" y="928"/>
                      <a:pt x="503" y="928"/>
                    </a:cubicBezTo>
                    <a:cubicBezTo>
                      <a:pt x="910" y="908"/>
                      <a:pt x="1093" y="399"/>
                      <a:pt x="788" y="115"/>
                    </a:cubicBezTo>
                    <a:cubicBezTo>
                      <a:pt x="697" y="36"/>
                      <a:pt x="589"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p9"/>
              <p:cNvSpPr/>
              <p:nvPr/>
            </p:nvSpPr>
            <p:spPr>
              <a:xfrm flipH="1" rot="10800000">
                <a:off x="5987028" y="4709935"/>
                <a:ext cx="8500" cy="5715"/>
              </a:xfrm>
              <a:custGeom>
                <a:rect b="b" l="l" r="r" t="t"/>
                <a:pathLst>
                  <a:path extrusionOk="0" h="156" w="232">
                    <a:moveTo>
                      <a:pt x="125" y="1"/>
                    </a:moveTo>
                    <a:cubicBezTo>
                      <a:pt x="1" y="1"/>
                      <a:pt x="138" y="155"/>
                      <a:pt x="201" y="155"/>
                    </a:cubicBezTo>
                    <a:cubicBezTo>
                      <a:pt x="220" y="155"/>
                      <a:pt x="232" y="141"/>
                      <a:pt x="227" y="102"/>
                    </a:cubicBezTo>
                    <a:cubicBezTo>
                      <a:pt x="227" y="41"/>
                      <a:pt x="186"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p9"/>
              <p:cNvSpPr/>
              <p:nvPr/>
            </p:nvSpPr>
            <p:spPr>
              <a:xfrm flipH="1" rot="10800000">
                <a:off x="6854934" y="4702168"/>
                <a:ext cx="14911" cy="14325"/>
              </a:xfrm>
              <a:custGeom>
                <a:rect b="b" l="l" r="r" t="t"/>
                <a:pathLst>
                  <a:path extrusionOk="0" h="391" w="407">
                    <a:moveTo>
                      <a:pt x="230" y="1"/>
                    </a:moveTo>
                    <a:cubicBezTo>
                      <a:pt x="221" y="1"/>
                      <a:pt x="212" y="2"/>
                      <a:pt x="204" y="3"/>
                    </a:cubicBezTo>
                    <a:cubicBezTo>
                      <a:pt x="102" y="3"/>
                      <a:pt x="0" y="85"/>
                      <a:pt x="20" y="207"/>
                    </a:cubicBezTo>
                    <a:cubicBezTo>
                      <a:pt x="20" y="309"/>
                      <a:pt x="122" y="390"/>
                      <a:pt x="224" y="390"/>
                    </a:cubicBezTo>
                    <a:cubicBezTo>
                      <a:pt x="326" y="390"/>
                      <a:pt x="407" y="288"/>
                      <a:pt x="407" y="187"/>
                    </a:cubicBezTo>
                    <a:cubicBezTo>
                      <a:pt x="407" y="94"/>
                      <a:pt x="322"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7" name="Google Shape;3287;p9"/>
              <p:cNvSpPr/>
              <p:nvPr/>
            </p:nvSpPr>
            <p:spPr>
              <a:xfrm flipH="1" rot="10800000">
                <a:off x="5320629" y="4717080"/>
                <a:ext cx="37" cy="37"/>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8" name="Google Shape;3288;p9"/>
              <p:cNvSpPr/>
              <p:nvPr/>
            </p:nvSpPr>
            <p:spPr>
              <a:xfrm flipH="1" rot="10800000">
                <a:off x="8194108" y="4689455"/>
                <a:ext cx="33340" cy="27881"/>
              </a:xfrm>
              <a:custGeom>
                <a:rect b="b" l="l" r="r" t="t"/>
                <a:pathLst>
                  <a:path extrusionOk="0" h="761" w="910">
                    <a:moveTo>
                      <a:pt x="391" y="0"/>
                    </a:moveTo>
                    <a:cubicBezTo>
                      <a:pt x="191" y="0"/>
                      <a:pt x="0" y="167"/>
                      <a:pt x="14" y="393"/>
                    </a:cubicBezTo>
                    <a:cubicBezTo>
                      <a:pt x="34" y="604"/>
                      <a:pt x="180" y="761"/>
                      <a:pt x="384" y="761"/>
                    </a:cubicBezTo>
                    <a:cubicBezTo>
                      <a:pt x="396" y="761"/>
                      <a:pt x="409" y="760"/>
                      <a:pt x="421" y="759"/>
                    </a:cubicBezTo>
                    <a:cubicBezTo>
                      <a:pt x="747" y="739"/>
                      <a:pt x="910" y="332"/>
                      <a:pt x="645" y="108"/>
                    </a:cubicBezTo>
                    <a:cubicBezTo>
                      <a:pt x="570" y="33"/>
                      <a:pt x="480"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9" name="Google Shape;3289;p9"/>
              <p:cNvSpPr/>
              <p:nvPr/>
            </p:nvSpPr>
            <p:spPr>
              <a:xfrm flipH="1" rot="10800000">
                <a:off x="8758252" y="4678720"/>
                <a:ext cx="46603" cy="39972"/>
              </a:xfrm>
              <a:custGeom>
                <a:rect b="b" l="l" r="r" t="t"/>
                <a:pathLst>
                  <a:path extrusionOk="0" h="1091" w="1272">
                    <a:moveTo>
                      <a:pt x="575" y="0"/>
                    </a:moveTo>
                    <a:cubicBezTo>
                      <a:pt x="560" y="0"/>
                      <a:pt x="545" y="1"/>
                      <a:pt x="529" y="2"/>
                    </a:cubicBezTo>
                    <a:cubicBezTo>
                      <a:pt x="224" y="23"/>
                      <a:pt x="0" y="267"/>
                      <a:pt x="20" y="572"/>
                    </a:cubicBezTo>
                    <a:cubicBezTo>
                      <a:pt x="34" y="893"/>
                      <a:pt x="293" y="1091"/>
                      <a:pt x="561" y="1091"/>
                    </a:cubicBezTo>
                    <a:cubicBezTo>
                      <a:pt x="702" y="1091"/>
                      <a:pt x="845" y="1037"/>
                      <a:pt x="956" y="918"/>
                    </a:cubicBezTo>
                    <a:cubicBezTo>
                      <a:pt x="1271" y="564"/>
                      <a:pt x="1015"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0" name="Google Shape;3290;p9"/>
              <p:cNvSpPr/>
              <p:nvPr/>
            </p:nvSpPr>
            <p:spPr>
              <a:xfrm flipH="1" rot="10800000">
                <a:off x="8607818" y="4682787"/>
                <a:ext cx="41620" cy="36125"/>
              </a:xfrm>
              <a:custGeom>
                <a:rect b="b" l="l" r="r" t="t"/>
                <a:pathLst>
                  <a:path extrusionOk="0" h="986" w="1136">
                    <a:moveTo>
                      <a:pt x="639" y="0"/>
                    </a:moveTo>
                    <a:cubicBezTo>
                      <a:pt x="513" y="0"/>
                      <a:pt x="384" y="47"/>
                      <a:pt x="280" y="151"/>
                    </a:cubicBezTo>
                    <a:cubicBezTo>
                      <a:pt x="1" y="470"/>
                      <a:pt x="211" y="986"/>
                      <a:pt x="642" y="986"/>
                    </a:cubicBezTo>
                    <a:cubicBezTo>
                      <a:pt x="650" y="986"/>
                      <a:pt x="659" y="985"/>
                      <a:pt x="667" y="985"/>
                    </a:cubicBezTo>
                    <a:cubicBezTo>
                      <a:pt x="932" y="965"/>
                      <a:pt x="1135" y="741"/>
                      <a:pt x="1135" y="476"/>
                    </a:cubicBezTo>
                    <a:cubicBezTo>
                      <a:pt x="1122" y="180"/>
                      <a:pt x="88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1" name="Google Shape;3291;p9"/>
              <p:cNvSpPr/>
              <p:nvPr/>
            </p:nvSpPr>
            <p:spPr>
              <a:xfrm flipH="1" rot="10800000">
                <a:off x="6469471" y="4708323"/>
                <a:ext cx="11980" cy="11028"/>
              </a:xfrm>
              <a:custGeom>
                <a:rect b="b" l="l" r="r" t="t"/>
                <a:pathLst>
                  <a:path extrusionOk="0" h="301" w="327">
                    <a:moveTo>
                      <a:pt x="164" y="0"/>
                    </a:moveTo>
                    <a:cubicBezTo>
                      <a:pt x="82" y="20"/>
                      <a:pt x="1" y="81"/>
                      <a:pt x="21" y="163"/>
                    </a:cubicBezTo>
                    <a:cubicBezTo>
                      <a:pt x="31" y="254"/>
                      <a:pt x="103" y="300"/>
                      <a:pt x="174" y="300"/>
                    </a:cubicBezTo>
                    <a:cubicBezTo>
                      <a:pt x="245" y="300"/>
                      <a:pt x="316" y="254"/>
                      <a:pt x="326" y="163"/>
                    </a:cubicBezTo>
                    <a:cubicBezTo>
                      <a:pt x="326" y="61"/>
                      <a:pt x="245" y="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2" name="Google Shape;3292;p9"/>
              <p:cNvSpPr/>
              <p:nvPr/>
            </p:nvSpPr>
            <p:spPr>
              <a:xfrm flipH="1" rot="10800000">
                <a:off x="7333529" y="4703670"/>
                <a:ext cx="22422" cy="18612"/>
              </a:xfrm>
              <a:custGeom>
                <a:rect b="b" l="l" r="r" t="t"/>
                <a:pathLst>
                  <a:path extrusionOk="0" h="508" w="612">
                    <a:moveTo>
                      <a:pt x="355" y="0"/>
                    </a:moveTo>
                    <a:cubicBezTo>
                      <a:pt x="288" y="0"/>
                      <a:pt x="219" y="25"/>
                      <a:pt x="164" y="80"/>
                    </a:cubicBezTo>
                    <a:cubicBezTo>
                      <a:pt x="1" y="243"/>
                      <a:pt x="143" y="507"/>
                      <a:pt x="367" y="507"/>
                    </a:cubicBezTo>
                    <a:cubicBezTo>
                      <a:pt x="510" y="507"/>
                      <a:pt x="611" y="385"/>
                      <a:pt x="611" y="243"/>
                    </a:cubicBezTo>
                    <a:cubicBezTo>
                      <a:pt x="611" y="95"/>
                      <a:pt x="487"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3" name="Google Shape;3293;p9"/>
              <p:cNvSpPr/>
              <p:nvPr/>
            </p:nvSpPr>
            <p:spPr>
              <a:xfrm flipH="1" rot="10800000">
                <a:off x="8364325" y="4696160"/>
                <a:ext cx="41803" cy="30666"/>
              </a:xfrm>
              <a:custGeom>
                <a:rect b="b" l="l" r="r" t="t"/>
                <a:pathLst>
                  <a:path extrusionOk="0" h="837" w="1141">
                    <a:moveTo>
                      <a:pt x="577" y="0"/>
                    </a:moveTo>
                    <a:cubicBezTo>
                      <a:pt x="571" y="0"/>
                      <a:pt x="564" y="0"/>
                      <a:pt x="557" y="1"/>
                    </a:cubicBezTo>
                    <a:cubicBezTo>
                      <a:pt x="1" y="20"/>
                      <a:pt x="27" y="836"/>
                      <a:pt x="559" y="836"/>
                    </a:cubicBezTo>
                    <a:cubicBezTo>
                      <a:pt x="572" y="836"/>
                      <a:pt x="585" y="836"/>
                      <a:pt x="598" y="835"/>
                    </a:cubicBezTo>
                    <a:cubicBezTo>
                      <a:pt x="1141" y="815"/>
                      <a:pt x="110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4" name="Google Shape;3294;p9"/>
              <p:cNvSpPr/>
              <p:nvPr/>
            </p:nvSpPr>
            <p:spPr>
              <a:xfrm flipH="1" rot="10800000">
                <a:off x="6082542" y="4721586"/>
                <a:ext cx="9013" cy="8207"/>
              </a:xfrm>
              <a:custGeom>
                <a:rect b="b" l="l" r="r" t="t"/>
                <a:pathLst>
                  <a:path extrusionOk="0" h="224" w="246">
                    <a:moveTo>
                      <a:pt x="123" y="0"/>
                    </a:moveTo>
                    <a:cubicBezTo>
                      <a:pt x="42" y="0"/>
                      <a:pt x="1" y="41"/>
                      <a:pt x="1" y="122"/>
                    </a:cubicBezTo>
                    <a:cubicBezTo>
                      <a:pt x="1" y="183"/>
                      <a:pt x="62" y="224"/>
                      <a:pt x="123" y="224"/>
                    </a:cubicBezTo>
                    <a:cubicBezTo>
                      <a:pt x="184" y="224"/>
                      <a:pt x="245" y="163"/>
                      <a:pt x="245" y="102"/>
                    </a:cubicBezTo>
                    <a:cubicBezTo>
                      <a:pt x="225" y="41"/>
                      <a:pt x="184"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5" name="Google Shape;3295;p9"/>
              <p:cNvSpPr/>
              <p:nvPr/>
            </p:nvSpPr>
            <p:spPr>
              <a:xfrm flipH="1" rot="10800000">
                <a:off x="8095699" y="4704403"/>
                <a:ext cx="36088" cy="26892"/>
              </a:xfrm>
              <a:custGeom>
                <a:rect b="b" l="l" r="r" t="t"/>
                <a:pathLst>
                  <a:path extrusionOk="0" h="734" w="985">
                    <a:moveTo>
                      <a:pt x="501" y="0"/>
                    </a:moveTo>
                    <a:cubicBezTo>
                      <a:pt x="495" y="0"/>
                      <a:pt x="489" y="0"/>
                      <a:pt x="482" y="0"/>
                    </a:cubicBezTo>
                    <a:cubicBezTo>
                      <a:pt x="1" y="20"/>
                      <a:pt x="14" y="733"/>
                      <a:pt x="483" y="733"/>
                    </a:cubicBezTo>
                    <a:cubicBezTo>
                      <a:pt x="490" y="733"/>
                      <a:pt x="496" y="733"/>
                      <a:pt x="503" y="733"/>
                    </a:cubicBezTo>
                    <a:cubicBezTo>
                      <a:pt x="984" y="713"/>
                      <a:pt x="952"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6" name="Google Shape;3296;p9"/>
              <p:cNvSpPr/>
              <p:nvPr/>
            </p:nvSpPr>
            <p:spPr>
              <a:xfrm flipH="1" rot="10800000">
                <a:off x="8836510" y="4692056"/>
                <a:ext cx="48838" cy="41547"/>
              </a:xfrm>
              <a:custGeom>
                <a:rect b="b" l="l" r="r" t="t"/>
                <a:pathLst>
                  <a:path extrusionOk="0" h="1134" w="1333">
                    <a:moveTo>
                      <a:pt x="598" y="0"/>
                    </a:moveTo>
                    <a:cubicBezTo>
                      <a:pt x="582" y="0"/>
                      <a:pt x="566" y="1"/>
                      <a:pt x="550" y="2"/>
                    </a:cubicBezTo>
                    <a:cubicBezTo>
                      <a:pt x="245" y="2"/>
                      <a:pt x="1" y="267"/>
                      <a:pt x="1" y="592"/>
                    </a:cubicBezTo>
                    <a:cubicBezTo>
                      <a:pt x="14" y="924"/>
                      <a:pt x="286" y="1134"/>
                      <a:pt x="569" y="1134"/>
                    </a:cubicBezTo>
                    <a:cubicBezTo>
                      <a:pt x="721" y="1134"/>
                      <a:pt x="877" y="1073"/>
                      <a:pt x="998" y="938"/>
                    </a:cubicBezTo>
                    <a:cubicBezTo>
                      <a:pt x="1333" y="584"/>
                      <a:pt x="1076"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7" name="Google Shape;3297;p9"/>
              <p:cNvSpPr/>
              <p:nvPr/>
            </p:nvSpPr>
            <p:spPr>
              <a:xfrm flipH="1" rot="10800000">
                <a:off x="7428970" y="4714552"/>
                <a:ext cx="23155" cy="19821"/>
              </a:xfrm>
              <a:custGeom>
                <a:rect b="b" l="l" r="r" t="t"/>
                <a:pathLst>
                  <a:path extrusionOk="0" h="541" w="632">
                    <a:moveTo>
                      <a:pt x="378" y="1"/>
                    </a:moveTo>
                    <a:cubicBezTo>
                      <a:pt x="367" y="1"/>
                      <a:pt x="357" y="2"/>
                      <a:pt x="346" y="3"/>
                    </a:cubicBezTo>
                    <a:cubicBezTo>
                      <a:pt x="102" y="3"/>
                      <a:pt x="0" y="308"/>
                      <a:pt x="163" y="471"/>
                    </a:cubicBezTo>
                    <a:cubicBezTo>
                      <a:pt x="217" y="519"/>
                      <a:pt x="281" y="541"/>
                      <a:pt x="342" y="541"/>
                    </a:cubicBezTo>
                    <a:cubicBezTo>
                      <a:pt x="490" y="541"/>
                      <a:pt x="631" y="419"/>
                      <a:pt x="631" y="247"/>
                    </a:cubicBezTo>
                    <a:cubicBezTo>
                      <a:pt x="612" y="115"/>
                      <a:pt x="506" y="1"/>
                      <a:pt x="3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8" name="Google Shape;3298;p9"/>
              <p:cNvSpPr/>
              <p:nvPr/>
            </p:nvSpPr>
            <p:spPr>
              <a:xfrm flipH="1" rot="10800000">
                <a:off x="6945868" y="4721586"/>
                <a:ext cx="18685" cy="16047"/>
              </a:xfrm>
              <a:custGeom>
                <a:rect b="b" l="l" r="r" t="t"/>
                <a:pathLst>
                  <a:path extrusionOk="0" h="438" w="510">
                    <a:moveTo>
                      <a:pt x="298" y="0"/>
                    </a:moveTo>
                    <a:cubicBezTo>
                      <a:pt x="242" y="0"/>
                      <a:pt x="185" y="23"/>
                      <a:pt x="143" y="72"/>
                    </a:cubicBezTo>
                    <a:cubicBezTo>
                      <a:pt x="1" y="214"/>
                      <a:pt x="123" y="438"/>
                      <a:pt x="306" y="438"/>
                    </a:cubicBezTo>
                    <a:cubicBezTo>
                      <a:pt x="428" y="418"/>
                      <a:pt x="509" y="316"/>
                      <a:pt x="509" y="214"/>
                    </a:cubicBezTo>
                    <a:cubicBezTo>
                      <a:pt x="509" y="81"/>
                      <a:pt x="40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9" name="Google Shape;3299;p9"/>
              <p:cNvSpPr/>
              <p:nvPr/>
            </p:nvSpPr>
            <p:spPr>
              <a:xfrm flipH="1" rot="10800000">
                <a:off x="6563409" y="4728437"/>
                <a:ext cx="12713" cy="12567"/>
              </a:xfrm>
              <a:custGeom>
                <a:rect b="b" l="l" r="r" t="t"/>
                <a:pathLst>
                  <a:path extrusionOk="0" h="343" w="347">
                    <a:moveTo>
                      <a:pt x="164" y="1"/>
                    </a:moveTo>
                    <a:cubicBezTo>
                      <a:pt x="62" y="1"/>
                      <a:pt x="1" y="82"/>
                      <a:pt x="1" y="184"/>
                    </a:cubicBezTo>
                    <a:cubicBezTo>
                      <a:pt x="1" y="291"/>
                      <a:pt x="80" y="342"/>
                      <a:pt x="162" y="342"/>
                    </a:cubicBezTo>
                    <a:cubicBezTo>
                      <a:pt x="252" y="342"/>
                      <a:pt x="347" y="281"/>
                      <a:pt x="347" y="164"/>
                    </a:cubicBezTo>
                    <a:cubicBezTo>
                      <a:pt x="326" y="62"/>
                      <a:pt x="245" y="1"/>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0" name="Google Shape;3300;p9"/>
              <p:cNvSpPr/>
              <p:nvPr/>
            </p:nvSpPr>
            <p:spPr>
              <a:xfrm flipH="1" rot="10800000">
                <a:off x="8004728" y="4716347"/>
                <a:ext cx="30372" cy="25683"/>
              </a:xfrm>
              <a:custGeom>
                <a:rect b="b" l="l" r="r" t="t"/>
                <a:pathLst>
                  <a:path extrusionOk="0" h="701" w="829">
                    <a:moveTo>
                      <a:pt x="363" y="0"/>
                    </a:moveTo>
                    <a:cubicBezTo>
                      <a:pt x="174" y="0"/>
                      <a:pt x="1" y="148"/>
                      <a:pt x="15" y="375"/>
                    </a:cubicBezTo>
                    <a:cubicBezTo>
                      <a:pt x="15" y="558"/>
                      <a:pt x="178" y="700"/>
                      <a:pt x="381" y="700"/>
                    </a:cubicBezTo>
                    <a:cubicBezTo>
                      <a:pt x="686" y="680"/>
                      <a:pt x="829" y="314"/>
                      <a:pt x="605" y="90"/>
                    </a:cubicBezTo>
                    <a:cubicBezTo>
                      <a:pt x="531" y="28"/>
                      <a:pt x="446"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1" name="Google Shape;3301;p9"/>
              <p:cNvSpPr/>
              <p:nvPr/>
            </p:nvSpPr>
            <p:spPr>
              <a:xfrm flipH="1" rot="10800000">
                <a:off x="8448079" y="4711071"/>
                <a:ext cx="38066" cy="32168"/>
              </a:xfrm>
              <a:custGeom>
                <a:rect b="b" l="l" r="r" t="t"/>
                <a:pathLst>
                  <a:path extrusionOk="0" h="878" w="1039">
                    <a:moveTo>
                      <a:pt x="428" y="1"/>
                    </a:moveTo>
                    <a:cubicBezTo>
                      <a:pt x="184" y="1"/>
                      <a:pt x="1" y="204"/>
                      <a:pt x="1" y="469"/>
                    </a:cubicBezTo>
                    <a:cubicBezTo>
                      <a:pt x="20" y="701"/>
                      <a:pt x="205" y="877"/>
                      <a:pt x="432" y="877"/>
                    </a:cubicBezTo>
                    <a:cubicBezTo>
                      <a:pt x="444" y="877"/>
                      <a:pt x="457" y="877"/>
                      <a:pt x="469" y="876"/>
                    </a:cubicBezTo>
                    <a:cubicBezTo>
                      <a:pt x="1039" y="815"/>
                      <a:pt x="998"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2" name="Google Shape;3302;p9"/>
              <p:cNvSpPr/>
              <p:nvPr/>
            </p:nvSpPr>
            <p:spPr>
              <a:xfrm flipH="1" rot="10800000">
                <a:off x="7527378" y="4723565"/>
                <a:ext cx="23704" cy="20444"/>
              </a:xfrm>
              <a:custGeom>
                <a:rect b="b" l="l" r="r" t="t"/>
                <a:pathLst>
                  <a:path extrusionOk="0" h="558" w="647">
                    <a:moveTo>
                      <a:pt x="288" y="1"/>
                    </a:moveTo>
                    <a:cubicBezTo>
                      <a:pt x="280" y="1"/>
                      <a:pt x="273" y="1"/>
                      <a:pt x="265" y="1"/>
                    </a:cubicBezTo>
                    <a:cubicBezTo>
                      <a:pt x="102" y="1"/>
                      <a:pt x="0" y="124"/>
                      <a:pt x="0" y="286"/>
                    </a:cubicBezTo>
                    <a:cubicBezTo>
                      <a:pt x="0" y="449"/>
                      <a:pt x="145" y="558"/>
                      <a:pt x="290" y="558"/>
                    </a:cubicBezTo>
                    <a:cubicBezTo>
                      <a:pt x="362" y="558"/>
                      <a:pt x="435" y="531"/>
                      <a:pt x="489" y="470"/>
                    </a:cubicBezTo>
                    <a:cubicBezTo>
                      <a:pt x="646" y="292"/>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3" name="Google Shape;3303;p9"/>
              <p:cNvSpPr/>
              <p:nvPr/>
            </p:nvSpPr>
            <p:spPr>
              <a:xfrm flipH="1" rot="10800000">
                <a:off x="6175931" y="4737926"/>
                <a:ext cx="10295" cy="9819"/>
              </a:xfrm>
              <a:custGeom>
                <a:rect b="b" l="l" r="r" t="t"/>
                <a:pathLst>
                  <a:path extrusionOk="0" h="268" w="281">
                    <a:moveTo>
                      <a:pt x="143" y="1"/>
                    </a:moveTo>
                    <a:cubicBezTo>
                      <a:pt x="1" y="1"/>
                      <a:pt x="1" y="267"/>
                      <a:pt x="143" y="267"/>
                    </a:cubicBezTo>
                    <a:cubicBezTo>
                      <a:pt x="148" y="267"/>
                      <a:pt x="153" y="267"/>
                      <a:pt x="158" y="266"/>
                    </a:cubicBezTo>
                    <a:cubicBezTo>
                      <a:pt x="280" y="246"/>
                      <a:pt x="280" y="42"/>
                      <a:pt x="158" y="2"/>
                    </a:cubicBezTo>
                    <a:cubicBezTo>
                      <a:pt x="153" y="1"/>
                      <a:pt x="148" y="1"/>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4" name="Google Shape;3304;p9"/>
              <p:cNvSpPr/>
              <p:nvPr/>
            </p:nvSpPr>
            <p:spPr>
              <a:xfrm flipH="1" rot="10800000">
                <a:off x="8276615" y="4719351"/>
                <a:ext cx="35099" cy="30006"/>
              </a:xfrm>
              <a:custGeom>
                <a:rect b="b" l="l" r="r" t="t"/>
                <a:pathLst>
                  <a:path extrusionOk="0" h="819" w="958">
                    <a:moveTo>
                      <a:pt x="425" y="0"/>
                    </a:moveTo>
                    <a:cubicBezTo>
                      <a:pt x="209" y="0"/>
                      <a:pt x="1" y="177"/>
                      <a:pt x="1" y="432"/>
                    </a:cubicBezTo>
                    <a:cubicBezTo>
                      <a:pt x="21" y="656"/>
                      <a:pt x="204" y="819"/>
                      <a:pt x="428" y="819"/>
                    </a:cubicBezTo>
                    <a:cubicBezTo>
                      <a:pt x="794" y="799"/>
                      <a:pt x="957" y="351"/>
                      <a:pt x="693" y="107"/>
                    </a:cubicBezTo>
                    <a:cubicBezTo>
                      <a:pt x="613" y="33"/>
                      <a:pt x="518"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5" name="Google Shape;3305;p9"/>
              <p:cNvSpPr/>
              <p:nvPr/>
            </p:nvSpPr>
            <p:spPr>
              <a:xfrm flipH="1" rot="10800000">
                <a:off x="7905551" y="4724517"/>
                <a:ext cx="28907" cy="24950"/>
              </a:xfrm>
              <a:custGeom>
                <a:rect b="b" l="l" r="r" t="t"/>
                <a:pathLst>
                  <a:path extrusionOk="0" h="681" w="789">
                    <a:moveTo>
                      <a:pt x="441" y="1"/>
                    </a:moveTo>
                    <a:cubicBezTo>
                      <a:pt x="354" y="1"/>
                      <a:pt x="267" y="34"/>
                      <a:pt x="199" y="110"/>
                    </a:cubicBezTo>
                    <a:cubicBezTo>
                      <a:pt x="1" y="328"/>
                      <a:pt x="169" y="680"/>
                      <a:pt x="441" y="680"/>
                    </a:cubicBezTo>
                    <a:cubicBezTo>
                      <a:pt x="448" y="680"/>
                      <a:pt x="456" y="680"/>
                      <a:pt x="463" y="680"/>
                    </a:cubicBezTo>
                    <a:cubicBezTo>
                      <a:pt x="646" y="680"/>
                      <a:pt x="789" y="517"/>
                      <a:pt x="789" y="334"/>
                    </a:cubicBezTo>
                    <a:cubicBezTo>
                      <a:pt x="775" y="131"/>
                      <a:pt x="610"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6" name="Google Shape;3306;p9"/>
              <p:cNvSpPr/>
              <p:nvPr/>
            </p:nvSpPr>
            <p:spPr>
              <a:xfrm flipH="1" rot="10800000">
                <a:off x="7622306" y="4729024"/>
                <a:ext cx="25866" cy="21689"/>
              </a:xfrm>
              <a:custGeom>
                <a:rect b="b" l="l" r="r" t="t"/>
                <a:pathLst>
                  <a:path extrusionOk="0" h="592" w="706">
                    <a:moveTo>
                      <a:pt x="305" y="0"/>
                    </a:moveTo>
                    <a:cubicBezTo>
                      <a:pt x="150" y="0"/>
                      <a:pt x="0" y="124"/>
                      <a:pt x="14" y="307"/>
                    </a:cubicBezTo>
                    <a:cubicBezTo>
                      <a:pt x="14" y="469"/>
                      <a:pt x="157" y="591"/>
                      <a:pt x="319" y="591"/>
                    </a:cubicBezTo>
                    <a:cubicBezTo>
                      <a:pt x="584" y="591"/>
                      <a:pt x="706" y="246"/>
                      <a:pt x="502" y="83"/>
                    </a:cubicBezTo>
                    <a:cubicBezTo>
                      <a:pt x="445" y="26"/>
                      <a:pt x="374"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7" name="Google Shape;3307;p9"/>
              <p:cNvSpPr/>
              <p:nvPr/>
            </p:nvSpPr>
            <p:spPr>
              <a:xfrm flipH="1" rot="10800000">
                <a:off x="9109386" y="4704843"/>
                <a:ext cx="54224" cy="45870"/>
              </a:xfrm>
              <a:custGeom>
                <a:rect b="b" l="l" r="r" t="t"/>
                <a:pathLst>
                  <a:path extrusionOk="0" h="1252" w="1480">
                    <a:moveTo>
                      <a:pt x="636" y="1"/>
                    </a:moveTo>
                    <a:cubicBezTo>
                      <a:pt x="627" y="1"/>
                      <a:pt x="619" y="1"/>
                      <a:pt x="611" y="1"/>
                    </a:cubicBezTo>
                    <a:cubicBezTo>
                      <a:pt x="265" y="22"/>
                      <a:pt x="0" y="307"/>
                      <a:pt x="21" y="653"/>
                    </a:cubicBezTo>
                    <a:cubicBezTo>
                      <a:pt x="34" y="1013"/>
                      <a:pt x="337" y="1251"/>
                      <a:pt x="647" y="1251"/>
                    </a:cubicBezTo>
                    <a:cubicBezTo>
                      <a:pt x="809" y="1251"/>
                      <a:pt x="973" y="1186"/>
                      <a:pt x="1099" y="1039"/>
                    </a:cubicBezTo>
                    <a:cubicBezTo>
                      <a:pt x="1480" y="638"/>
                      <a:pt x="1170" y="1"/>
                      <a:pt x="6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8" name="Google Shape;3308;p9"/>
              <p:cNvSpPr/>
              <p:nvPr/>
            </p:nvSpPr>
            <p:spPr>
              <a:xfrm flipH="1" rot="10800000">
                <a:off x="8668783" y="4646076"/>
                <a:ext cx="76169" cy="105626"/>
              </a:xfrm>
              <a:custGeom>
                <a:rect b="b" l="l" r="r" t="t"/>
                <a:pathLst>
                  <a:path extrusionOk="0" h="2883" w="2079">
                    <a:moveTo>
                      <a:pt x="548" y="0"/>
                    </a:moveTo>
                    <a:cubicBezTo>
                      <a:pt x="258" y="0"/>
                      <a:pt x="0" y="234"/>
                      <a:pt x="0" y="557"/>
                    </a:cubicBezTo>
                    <a:lnTo>
                      <a:pt x="21" y="557"/>
                    </a:lnTo>
                    <a:cubicBezTo>
                      <a:pt x="21" y="842"/>
                      <a:pt x="265" y="1066"/>
                      <a:pt x="570" y="1066"/>
                    </a:cubicBezTo>
                    <a:cubicBezTo>
                      <a:pt x="611" y="1046"/>
                      <a:pt x="631" y="1046"/>
                      <a:pt x="672" y="1046"/>
                    </a:cubicBezTo>
                    <a:cubicBezTo>
                      <a:pt x="529" y="1148"/>
                      <a:pt x="448" y="1310"/>
                      <a:pt x="468" y="1493"/>
                    </a:cubicBezTo>
                    <a:cubicBezTo>
                      <a:pt x="468" y="1778"/>
                      <a:pt x="712" y="1982"/>
                      <a:pt x="997" y="1982"/>
                    </a:cubicBezTo>
                    <a:cubicBezTo>
                      <a:pt x="1047" y="1947"/>
                      <a:pt x="1100" y="1932"/>
                      <a:pt x="1151" y="1932"/>
                    </a:cubicBezTo>
                    <a:cubicBezTo>
                      <a:pt x="1311" y="1932"/>
                      <a:pt x="1455" y="2082"/>
                      <a:pt x="1425" y="2267"/>
                    </a:cubicBezTo>
                    <a:cubicBezTo>
                      <a:pt x="1400" y="2416"/>
                      <a:pt x="1269" y="2504"/>
                      <a:pt x="1138" y="2504"/>
                    </a:cubicBezTo>
                    <a:cubicBezTo>
                      <a:pt x="1055" y="2504"/>
                      <a:pt x="971" y="2468"/>
                      <a:pt x="916" y="2389"/>
                    </a:cubicBezTo>
                    <a:lnTo>
                      <a:pt x="916" y="2389"/>
                    </a:lnTo>
                    <a:cubicBezTo>
                      <a:pt x="928" y="2701"/>
                      <a:pt x="1178" y="2883"/>
                      <a:pt x="1431" y="2883"/>
                    </a:cubicBezTo>
                    <a:cubicBezTo>
                      <a:pt x="1590" y="2883"/>
                      <a:pt x="1750" y="2811"/>
                      <a:pt x="1852" y="2653"/>
                    </a:cubicBezTo>
                    <a:cubicBezTo>
                      <a:pt x="2078" y="2288"/>
                      <a:pt x="1798" y="1862"/>
                      <a:pt x="1419" y="1862"/>
                    </a:cubicBezTo>
                    <a:cubicBezTo>
                      <a:pt x="1355" y="1862"/>
                      <a:pt x="1288" y="1874"/>
                      <a:pt x="1221" y="1900"/>
                    </a:cubicBezTo>
                    <a:cubicBezTo>
                      <a:pt x="1711" y="1665"/>
                      <a:pt x="1522" y="941"/>
                      <a:pt x="1017" y="941"/>
                    </a:cubicBezTo>
                    <a:cubicBezTo>
                      <a:pt x="998" y="941"/>
                      <a:pt x="977" y="942"/>
                      <a:pt x="957" y="944"/>
                    </a:cubicBezTo>
                    <a:cubicBezTo>
                      <a:pt x="916" y="944"/>
                      <a:pt x="875" y="944"/>
                      <a:pt x="834" y="964"/>
                    </a:cubicBezTo>
                    <a:cubicBezTo>
                      <a:pt x="1160" y="741"/>
                      <a:pt x="1119" y="232"/>
                      <a:pt x="773" y="49"/>
                    </a:cubicBezTo>
                    <a:cubicBezTo>
                      <a:pt x="699" y="15"/>
                      <a:pt x="622"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9" name="Google Shape;3309;p9"/>
              <p:cNvSpPr/>
              <p:nvPr/>
            </p:nvSpPr>
            <p:spPr>
              <a:xfrm flipH="1" rot="10800000">
                <a:off x="9204790" y="4704879"/>
                <a:ext cx="55762" cy="47299"/>
              </a:xfrm>
              <a:custGeom>
                <a:rect b="b" l="l" r="r" t="t"/>
                <a:pathLst>
                  <a:path extrusionOk="0" h="1291" w="1522">
                    <a:moveTo>
                      <a:pt x="657" y="0"/>
                    </a:moveTo>
                    <a:cubicBezTo>
                      <a:pt x="649" y="0"/>
                      <a:pt x="640" y="0"/>
                      <a:pt x="632" y="1"/>
                    </a:cubicBezTo>
                    <a:cubicBezTo>
                      <a:pt x="286" y="21"/>
                      <a:pt x="1" y="326"/>
                      <a:pt x="21" y="672"/>
                    </a:cubicBezTo>
                    <a:cubicBezTo>
                      <a:pt x="35" y="1047"/>
                      <a:pt x="348" y="1290"/>
                      <a:pt x="671" y="1290"/>
                    </a:cubicBezTo>
                    <a:cubicBezTo>
                      <a:pt x="838" y="1290"/>
                      <a:pt x="1008" y="1225"/>
                      <a:pt x="1140" y="1079"/>
                    </a:cubicBezTo>
                    <a:cubicBezTo>
                      <a:pt x="1521" y="658"/>
                      <a:pt x="1211" y="0"/>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0" name="Google Shape;3310;p9"/>
              <p:cNvSpPr/>
              <p:nvPr/>
            </p:nvSpPr>
            <p:spPr>
              <a:xfrm flipH="1" rot="10800000">
                <a:off x="8523625" y="4717080"/>
                <a:ext cx="41547" cy="35282"/>
              </a:xfrm>
              <a:custGeom>
                <a:rect b="b" l="l" r="r" t="t"/>
                <a:pathLst>
                  <a:path extrusionOk="0" h="963" w="1134">
                    <a:moveTo>
                      <a:pt x="489" y="0"/>
                    </a:moveTo>
                    <a:cubicBezTo>
                      <a:pt x="239" y="0"/>
                      <a:pt x="0" y="199"/>
                      <a:pt x="15" y="494"/>
                    </a:cubicBezTo>
                    <a:cubicBezTo>
                      <a:pt x="35" y="759"/>
                      <a:pt x="259" y="962"/>
                      <a:pt x="523" y="962"/>
                    </a:cubicBezTo>
                    <a:cubicBezTo>
                      <a:pt x="930" y="942"/>
                      <a:pt x="1134" y="413"/>
                      <a:pt x="808" y="128"/>
                    </a:cubicBezTo>
                    <a:cubicBezTo>
                      <a:pt x="714" y="40"/>
                      <a:pt x="600" y="0"/>
                      <a:pt x="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1" name="Google Shape;3311;p9"/>
              <p:cNvSpPr/>
              <p:nvPr/>
            </p:nvSpPr>
            <p:spPr>
              <a:xfrm flipH="1" rot="10800000">
                <a:off x="7813884" y="4729683"/>
                <a:ext cx="28138" cy="23595"/>
              </a:xfrm>
              <a:custGeom>
                <a:rect b="b" l="l" r="r" t="t"/>
                <a:pathLst>
                  <a:path extrusionOk="0" h="644" w="768">
                    <a:moveTo>
                      <a:pt x="329" y="1"/>
                    </a:moveTo>
                    <a:cubicBezTo>
                      <a:pt x="161" y="1"/>
                      <a:pt x="1" y="139"/>
                      <a:pt x="15" y="336"/>
                    </a:cubicBezTo>
                    <a:cubicBezTo>
                      <a:pt x="15" y="507"/>
                      <a:pt x="157" y="643"/>
                      <a:pt x="309" y="643"/>
                    </a:cubicBezTo>
                    <a:cubicBezTo>
                      <a:pt x="319" y="643"/>
                      <a:pt x="330" y="642"/>
                      <a:pt x="340" y="641"/>
                    </a:cubicBezTo>
                    <a:cubicBezTo>
                      <a:pt x="625" y="641"/>
                      <a:pt x="768" y="275"/>
                      <a:pt x="544" y="92"/>
                    </a:cubicBezTo>
                    <a:cubicBezTo>
                      <a:pt x="481" y="29"/>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2" name="Google Shape;3312;p9"/>
              <p:cNvSpPr/>
              <p:nvPr/>
            </p:nvSpPr>
            <p:spPr>
              <a:xfrm flipH="1" rot="10800000">
                <a:off x="7718223" y="4731185"/>
                <a:ext cx="26892" cy="22495"/>
              </a:xfrm>
              <a:custGeom>
                <a:rect b="b" l="l" r="r" t="t"/>
                <a:pathLst>
                  <a:path extrusionOk="0" h="614" w="734">
                    <a:moveTo>
                      <a:pt x="320" y="0"/>
                    </a:moveTo>
                    <a:cubicBezTo>
                      <a:pt x="157" y="0"/>
                      <a:pt x="1" y="129"/>
                      <a:pt x="1" y="327"/>
                    </a:cubicBezTo>
                    <a:cubicBezTo>
                      <a:pt x="20" y="479"/>
                      <a:pt x="146" y="613"/>
                      <a:pt x="295" y="613"/>
                    </a:cubicBezTo>
                    <a:cubicBezTo>
                      <a:pt x="305" y="613"/>
                      <a:pt x="316" y="613"/>
                      <a:pt x="326" y="611"/>
                    </a:cubicBezTo>
                    <a:cubicBezTo>
                      <a:pt x="611" y="611"/>
                      <a:pt x="733" y="265"/>
                      <a:pt x="530" y="82"/>
                    </a:cubicBezTo>
                    <a:cubicBezTo>
                      <a:pt x="467" y="26"/>
                      <a:pt x="39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3" name="Google Shape;3313;p9"/>
              <p:cNvSpPr/>
              <p:nvPr/>
            </p:nvSpPr>
            <p:spPr>
              <a:xfrm flipH="1" rot="10800000">
                <a:off x="9013945" y="4711144"/>
                <a:ext cx="52758" cy="44771"/>
              </a:xfrm>
              <a:custGeom>
                <a:rect b="b" l="l" r="r" t="t"/>
                <a:pathLst>
                  <a:path extrusionOk="0" h="1222" w="1440">
                    <a:moveTo>
                      <a:pt x="617" y="0"/>
                    </a:moveTo>
                    <a:cubicBezTo>
                      <a:pt x="608" y="0"/>
                      <a:pt x="599" y="1"/>
                      <a:pt x="591" y="1"/>
                    </a:cubicBezTo>
                    <a:cubicBezTo>
                      <a:pt x="265" y="21"/>
                      <a:pt x="1" y="306"/>
                      <a:pt x="21" y="632"/>
                    </a:cubicBezTo>
                    <a:cubicBezTo>
                      <a:pt x="34" y="992"/>
                      <a:pt x="328" y="1221"/>
                      <a:pt x="632" y="1221"/>
                    </a:cubicBezTo>
                    <a:cubicBezTo>
                      <a:pt x="791" y="1221"/>
                      <a:pt x="953" y="1158"/>
                      <a:pt x="1079" y="1018"/>
                    </a:cubicBezTo>
                    <a:cubicBezTo>
                      <a:pt x="1440" y="618"/>
                      <a:pt x="1150" y="0"/>
                      <a:pt x="61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4" name="Google Shape;3314;p9"/>
              <p:cNvSpPr/>
              <p:nvPr/>
            </p:nvSpPr>
            <p:spPr>
              <a:xfrm flipH="1" rot="10800000">
                <a:off x="7042774" y="4740198"/>
                <a:ext cx="16450" cy="16560"/>
              </a:xfrm>
              <a:custGeom>
                <a:rect b="b" l="l" r="r" t="t"/>
                <a:pathLst>
                  <a:path extrusionOk="0" h="452" w="449">
                    <a:moveTo>
                      <a:pt x="256" y="1"/>
                    </a:moveTo>
                    <a:cubicBezTo>
                      <a:pt x="246" y="1"/>
                      <a:pt x="235" y="2"/>
                      <a:pt x="225" y="4"/>
                    </a:cubicBezTo>
                    <a:cubicBezTo>
                      <a:pt x="82" y="4"/>
                      <a:pt x="1" y="105"/>
                      <a:pt x="1" y="227"/>
                    </a:cubicBezTo>
                    <a:cubicBezTo>
                      <a:pt x="1" y="349"/>
                      <a:pt x="103" y="451"/>
                      <a:pt x="245" y="451"/>
                    </a:cubicBezTo>
                    <a:cubicBezTo>
                      <a:pt x="367" y="431"/>
                      <a:pt x="449" y="329"/>
                      <a:pt x="449" y="207"/>
                    </a:cubicBezTo>
                    <a:cubicBezTo>
                      <a:pt x="449" y="96"/>
                      <a:pt x="364" y="1"/>
                      <a:pt x="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5" name="Google Shape;3315;p9"/>
              <p:cNvSpPr/>
              <p:nvPr/>
            </p:nvSpPr>
            <p:spPr>
              <a:xfrm flipH="1" rot="10800000">
                <a:off x="8744073" y="4719388"/>
                <a:ext cx="48068" cy="40301"/>
              </a:xfrm>
              <a:custGeom>
                <a:rect b="b" l="l" r="r" t="t"/>
                <a:pathLst>
                  <a:path extrusionOk="0" h="1100" w="1312">
                    <a:moveTo>
                      <a:pt x="597" y="0"/>
                    </a:moveTo>
                    <a:cubicBezTo>
                      <a:pt x="582" y="0"/>
                      <a:pt x="566" y="1"/>
                      <a:pt x="550" y="2"/>
                    </a:cubicBezTo>
                    <a:cubicBezTo>
                      <a:pt x="245" y="2"/>
                      <a:pt x="0" y="267"/>
                      <a:pt x="21" y="572"/>
                    </a:cubicBezTo>
                    <a:cubicBezTo>
                      <a:pt x="34" y="893"/>
                      <a:pt x="302" y="1100"/>
                      <a:pt x="577" y="1100"/>
                    </a:cubicBezTo>
                    <a:cubicBezTo>
                      <a:pt x="720" y="1100"/>
                      <a:pt x="866" y="1043"/>
                      <a:pt x="977" y="918"/>
                    </a:cubicBezTo>
                    <a:cubicBezTo>
                      <a:pt x="1312" y="564"/>
                      <a:pt x="1056" y="0"/>
                      <a:pt x="5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6" name="Google Shape;3316;p9"/>
              <p:cNvSpPr/>
              <p:nvPr/>
            </p:nvSpPr>
            <p:spPr>
              <a:xfrm flipH="1" rot="10800000">
                <a:off x="9300230" y="4712170"/>
                <a:ext cx="56275" cy="47519"/>
              </a:xfrm>
              <a:custGeom>
                <a:rect b="b" l="l" r="r" t="t"/>
                <a:pathLst>
                  <a:path extrusionOk="0" h="1297" w="1536">
                    <a:moveTo>
                      <a:pt x="699" y="0"/>
                    </a:moveTo>
                    <a:cubicBezTo>
                      <a:pt x="684" y="0"/>
                      <a:pt x="668" y="1"/>
                      <a:pt x="652" y="2"/>
                    </a:cubicBezTo>
                    <a:cubicBezTo>
                      <a:pt x="285" y="2"/>
                      <a:pt x="0" y="307"/>
                      <a:pt x="21" y="674"/>
                    </a:cubicBezTo>
                    <a:cubicBezTo>
                      <a:pt x="34" y="1059"/>
                      <a:pt x="342" y="1297"/>
                      <a:pt x="667" y="1297"/>
                    </a:cubicBezTo>
                    <a:cubicBezTo>
                      <a:pt x="841" y="1297"/>
                      <a:pt x="1019" y="1229"/>
                      <a:pt x="1160" y="1081"/>
                    </a:cubicBezTo>
                    <a:cubicBezTo>
                      <a:pt x="1536" y="665"/>
                      <a:pt x="12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7" name="Google Shape;3317;p9"/>
              <p:cNvSpPr/>
              <p:nvPr/>
            </p:nvSpPr>
            <p:spPr>
              <a:xfrm flipH="1" rot="10800000">
                <a:off x="5596472" y="4758004"/>
                <a:ext cx="4103" cy="3187"/>
              </a:xfrm>
              <a:custGeom>
                <a:rect b="b" l="l" r="r" t="t"/>
                <a:pathLst>
                  <a:path extrusionOk="0" h="87" w="112">
                    <a:moveTo>
                      <a:pt x="57" y="1"/>
                    </a:moveTo>
                    <a:cubicBezTo>
                      <a:pt x="53" y="1"/>
                      <a:pt x="47" y="1"/>
                      <a:pt x="41" y="2"/>
                    </a:cubicBezTo>
                    <a:cubicBezTo>
                      <a:pt x="21" y="2"/>
                      <a:pt x="1" y="23"/>
                      <a:pt x="1" y="64"/>
                    </a:cubicBezTo>
                    <a:cubicBezTo>
                      <a:pt x="1" y="80"/>
                      <a:pt x="6" y="86"/>
                      <a:pt x="15" y="86"/>
                    </a:cubicBezTo>
                    <a:cubicBezTo>
                      <a:pt x="46" y="86"/>
                      <a:pt x="112"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8" name="Google Shape;3318;p9"/>
              <p:cNvSpPr/>
              <p:nvPr/>
            </p:nvSpPr>
            <p:spPr>
              <a:xfrm flipH="1" rot="10800000">
                <a:off x="5500299" y="4758114"/>
                <a:ext cx="3774" cy="3737"/>
              </a:xfrm>
              <a:custGeom>
                <a:rect b="b" l="l" r="r" t="t"/>
                <a:pathLst>
                  <a:path extrusionOk="0" h="102" w="103">
                    <a:moveTo>
                      <a:pt x="41" y="0"/>
                    </a:moveTo>
                    <a:cubicBezTo>
                      <a:pt x="21" y="0"/>
                      <a:pt x="1" y="20"/>
                      <a:pt x="1" y="61"/>
                    </a:cubicBezTo>
                    <a:cubicBezTo>
                      <a:pt x="1" y="82"/>
                      <a:pt x="21" y="102"/>
                      <a:pt x="62" y="102"/>
                    </a:cubicBezTo>
                    <a:cubicBezTo>
                      <a:pt x="82" y="102"/>
                      <a:pt x="102" y="61"/>
                      <a:pt x="102" y="41"/>
                    </a:cubicBezTo>
                    <a:cubicBezTo>
                      <a:pt x="102" y="20"/>
                      <a:pt x="8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9" name="Google Shape;3319;p9"/>
              <p:cNvSpPr/>
              <p:nvPr/>
            </p:nvSpPr>
            <p:spPr>
              <a:xfrm flipH="1" rot="10800000">
                <a:off x="6654380" y="4749138"/>
                <a:ext cx="15681" cy="14142"/>
              </a:xfrm>
              <a:custGeom>
                <a:rect b="b" l="l" r="r" t="t"/>
                <a:pathLst>
                  <a:path extrusionOk="0" h="386" w="428">
                    <a:moveTo>
                      <a:pt x="241" y="1"/>
                    </a:moveTo>
                    <a:cubicBezTo>
                      <a:pt x="192" y="1"/>
                      <a:pt x="143" y="19"/>
                      <a:pt x="102" y="59"/>
                    </a:cubicBezTo>
                    <a:cubicBezTo>
                      <a:pt x="0" y="182"/>
                      <a:pt x="82" y="385"/>
                      <a:pt x="244" y="385"/>
                    </a:cubicBezTo>
                    <a:cubicBezTo>
                      <a:pt x="346" y="365"/>
                      <a:pt x="428" y="283"/>
                      <a:pt x="428" y="182"/>
                    </a:cubicBezTo>
                    <a:cubicBezTo>
                      <a:pt x="428" y="73"/>
                      <a:pt x="337" y="1"/>
                      <a:pt x="2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0" name="Google Shape;3320;p9"/>
              <p:cNvSpPr/>
              <p:nvPr/>
            </p:nvSpPr>
            <p:spPr>
              <a:xfrm flipH="1" rot="10800000">
                <a:off x="5691913" y="4759579"/>
                <a:ext cx="5239" cy="6009"/>
              </a:xfrm>
              <a:custGeom>
                <a:rect b="b" l="l" r="r" t="t"/>
                <a:pathLst>
                  <a:path extrusionOk="0" h="164" w="143">
                    <a:moveTo>
                      <a:pt x="61" y="0"/>
                    </a:moveTo>
                    <a:cubicBezTo>
                      <a:pt x="21" y="0"/>
                      <a:pt x="0" y="41"/>
                      <a:pt x="0" y="82"/>
                    </a:cubicBezTo>
                    <a:cubicBezTo>
                      <a:pt x="0" y="122"/>
                      <a:pt x="41" y="163"/>
                      <a:pt x="82" y="163"/>
                    </a:cubicBezTo>
                    <a:cubicBezTo>
                      <a:pt x="102" y="143"/>
                      <a:pt x="143" y="122"/>
                      <a:pt x="143" y="82"/>
                    </a:cubicBezTo>
                    <a:cubicBezTo>
                      <a:pt x="143" y="41"/>
                      <a:pt x="102"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1" name="Google Shape;3321;p9"/>
              <p:cNvSpPr/>
              <p:nvPr/>
            </p:nvSpPr>
            <p:spPr>
              <a:xfrm flipH="1" rot="10800000">
                <a:off x="5404858" y="4764049"/>
                <a:ext cx="2308" cy="2272"/>
              </a:xfrm>
              <a:custGeom>
                <a:rect b="b" l="l" r="r" t="t"/>
                <a:pathLst>
                  <a:path extrusionOk="0" h="62" w="63">
                    <a:moveTo>
                      <a:pt x="42" y="0"/>
                    </a:moveTo>
                    <a:cubicBezTo>
                      <a:pt x="21" y="0"/>
                      <a:pt x="1" y="20"/>
                      <a:pt x="1" y="41"/>
                    </a:cubicBezTo>
                    <a:cubicBezTo>
                      <a:pt x="1" y="41"/>
                      <a:pt x="21" y="61"/>
                      <a:pt x="42" y="61"/>
                    </a:cubicBezTo>
                    <a:cubicBezTo>
                      <a:pt x="42" y="61"/>
                      <a:pt x="62" y="41"/>
                      <a:pt x="62" y="41"/>
                    </a:cubicBezTo>
                    <a:cubicBezTo>
                      <a:pt x="62" y="20"/>
                      <a:pt x="42" y="0"/>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2" name="Google Shape;3322;p9"/>
              <p:cNvSpPr/>
              <p:nvPr/>
            </p:nvSpPr>
            <p:spPr>
              <a:xfrm flipH="1" rot="10800000">
                <a:off x="6269467" y="4759066"/>
                <a:ext cx="11614" cy="7401"/>
              </a:xfrm>
              <a:custGeom>
                <a:rect b="b" l="l" r="r" t="t"/>
                <a:pathLst>
                  <a:path extrusionOk="0" h="202" w="317">
                    <a:moveTo>
                      <a:pt x="200" y="0"/>
                    </a:moveTo>
                    <a:cubicBezTo>
                      <a:pt x="190" y="0"/>
                      <a:pt x="180" y="1"/>
                      <a:pt x="169" y="4"/>
                    </a:cubicBezTo>
                    <a:cubicBezTo>
                      <a:pt x="0" y="4"/>
                      <a:pt x="179" y="202"/>
                      <a:pt x="268" y="202"/>
                    </a:cubicBezTo>
                    <a:cubicBezTo>
                      <a:pt x="297" y="202"/>
                      <a:pt x="317" y="181"/>
                      <a:pt x="312" y="126"/>
                    </a:cubicBezTo>
                    <a:cubicBezTo>
                      <a:pt x="312" y="55"/>
                      <a:pt x="266"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3" name="Google Shape;3323;p9"/>
              <p:cNvSpPr/>
              <p:nvPr/>
            </p:nvSpPr>
            <p:spPr>
              <a:xfrm flipH="1" rot="10800000">
                <a:off x="8918504" y="4723418"/>
                <a:ext cx="52025" cy="43672"/>
              </a:xfrm>
              <a:custGeom>
                <a:rect b="b" l="l" r="r" t="t"/>
                <a:pathLst>
                  <a:path extrusionOk="0" h="1192" w="1420">
                    <a:moveTo>
                      <a:pt x="616" y="0"/>
                    </a:moveTo>
                    <a:cubicBezTo>
                      <a:pt x="608" y="0"/>
                      <a:pt x="599" y="0"/>
                      <a:pt x="591" y="1"/>
                    </a:cubicBezTo>
                    <a:cubicBezTo>
                      <a:pt x="265" y="1"/>
                      <a:pt x="1" y="286"/>
                      <a:pt x="21" y="611"/>
                    </a:cubicBezTo>
                    <a:cubicBezTo>
                      <a:pt x="35" y="971"/>
                      <a:pt x="319" y="1192"/>
                      <a:pt x="617" y="1192"/>
                    </a:cubicBezTo>
                    <a:cubicBezTo>
                      <a:pt x="773" y="1192"/>
                      <a:pt x="933" y="1131"/>
                      <a:pt x="1059" y="998"/>
                    </a:cubicBezTo>
                    <a:cubicBezTo>
                      <a:pt x="1420" y="617"/>
                      <a:pt x="1130" y="0"/>
                      <a:pt x="6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4" name="Google Shape;3324;p9"/>
              <p:cNvSpPr/>
              <p:nvPr/>
            </p:nvSpPr>
            <p:spPr>
              <a:xfrm flipH="1" rot="10800000">
                <a:off x="8182933" y="4740198"/>
                <a:ext cx="34073" cy="28980"/>
              </a:xfrm>
              <a:custGeom>
                <a:rect b="b" l="l" r="r" t="t"/>
                <a:pathLst>
                  <a:path extrusionOk="0" h="791" w="930">
                    <a:moveTo>
                      <a:pt x="402" y="0"/>
                    </a:moveTo>
                    <a:cubicBezTo>
                      <a:pt x="194" y="0"/>
                      <a:pt x="0" y="162"/>
                      <a:pt x="14" y="404"/>
                    </a:cubicBezTo>
                    <a:cubicBezTo>
                      <a:pt x="14" y="627"/>
                      <a:pt x="197" y="790"/>
                      <a:pt x="421" y="790"/>
                    </a:cubicBezTo>
                    <a:cubicBezTo>
                      <a:pt x="767" y="770"/>
                      <a:pt x="930" y="343"/>
                      <a:pt x="665" y="98"/>
                    </a:cubicBezTo>
                    <a:cubicBezTo>
                      <a:pt x="585" y="31"/>
                      <a:pt x="492" y="0"/>
                      <a:pt x="4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5" name="Google Shape;3325;p9"/>
              <p:cNvSpPr/>
              <p:nvPr/>
            </p:nvSpPr>
            <p:spPr>
              <a:xfrm flipH="1" rot="10800000">
                <a:off x="8356412" y="4739392"/>
                <a:ext cx="37297" cy="31582"/>
              </a:xfrm>
              <a:custGeom>
                <a:rect b="b" l="l" r="r" t="t"/>
                <a:pathLst>
                  <a:path extrusionOk="0" h="862" w="1018">
                    <a:moveTo>
                      <a:pt x="450" y="1"/>
                    </a:moveTo>
                    <a:cubicBezTo>
                      <a:pt x="220" y="1"/>
                      <a:pt x="0" y="182"/>
                      <a:pt x="0" y="453"/>
                    </a:cubicBezTo>
                    <a:cubicBezTo>
                      <a:pt x="19" y="684"/>
                      <a:pt x="204" y="861"/>
                      <a:pt x="431" y="861"/>
                    </a:cubicBezTo>
                    <a:cubicBezTo>
                      <a:pt x="443" y="861"/>
                      <a:pt x="456" y="861"/>
                      <a:pt x="468" y="860"/>
                    </a:cubicBezTo>
                    <a:cubicBezTo>
                      <a:pt x="834" y="860"/>
                      <a:pt x="1018" y="371"/>
                      <a:pt x="733" y="107"/>
                    </a:cubicBezTo>
                    <a:cubicBezTo>
                      <a:pt x="647" y="34"/>
                      <a:pt x="548" y="1"/>
                      <a:pt x="4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6" name="Google Shape;3326;p9"/>
              <p:cNvSpPr/>
              <p:nvPr/>
            </p:nvSpPr>
            <p:spPr>
              <a:xfrm flipH="1" rot="10800000">
                <a:off x="5786291" y="4768592"/>
                <a:ext cx="7218" cy="4653"/>
              </a:xfrm>
              <a:custGeom>
                <a:rect b="b" l="l" r="r" t="t"/>
                <a:pathLst>
                  <a:path extrusionOk="0" h="127" w="197">
                    <a:moveTo>
                      <a:pt x="132" y="1"/>
                    </a:moveTo>
                    <a:cubicBezTo>
                      <a:pt x="125" y="1"/>
                      <a:pt x="117" y="2"/>
                      <a:pt x="110" y="6"/>
                    </a:cubicBezTo>
                    <a:cubicBezTo>
                      <a:pt x="1" y="6"/>
                      <a:pt x="120" y="126"/>
                      <a:pt x="171" y="126"/>
                    </a:cubicBezTo>
                    <a:cubicBezTo>
                      <a:pt x="187" y="126"/>
                      <a:pt x="196" y="115"/>
                      <a:pt x="192" y="87"/>
                    </a:cubicBezTo>
                    <a:cubicBezTo>
                      <a:pt x="192" y="37"/>
                      <a:pt x="164"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7" name="Google Shape;3327;p9"/>
              <p:cNvSpPr/>
              <p:nvPr/>
            </p:nvSpPr>
            <p:spPr>
              <a:xfrm flipH="1" rot="10800000">
                <a:off x="5309454" y="4773758"/>
                <a:ext cx="1539" cy="1539"/>
              </a:xfrm>
              <a:custGeom>
                <a:rect b="b" l="l" r="r" t="t"/>
                <a:pathLst>
                  <a:path extrusionOk="0" h="42" w="42">
                    <a:moveTo>
                      <a:pt x="21" y="1"/>
                    </a:moveTo>
                    <a:cubicBezTo>
                      <a:pt x="21" y="1"/>
                      <a:pt x="0" y="21"/>
                      <a:pt x="0" y="21"/>
                    </a:cubicBezTo>
                    <a:cubicBezTo>
                      <a:pt x="0" y="21"/>
                      <a:pt x="21" y="42"/>
                      <a:pt x="21" y="42"/>
                    </a:cubicBezTo>
                    <a:cubicBezTo>
                      <a:pt x="41" y="42"/>
                      <a:pt x="41" y="21"/>
                      <a:pt x="41" y="21"/>
                    </a:cubicBezTo>
                    <a:cubicBezTo>
                      <a:pt x="41" y="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8" name="Google Shape;3328;p9"/>
              <p:cNvSpPr/>
              <p:nvPr/>
            </p:nvSpPr>
            <p:spPr>
              <a:xfrm flipH="1" rot="10800000">
                <a:off x="9394902" y="4726019"/>
                <a:ext cx="57228" cy="49277"/>
              </a:xfrm>
              <a:custGeom>
                <a:rect b="b" l="l" r="r" t="t"/>
                <a:pathLst>
                  <a:path extrusionOk="0" h="1345" w="1562">
                    <a:moveTo>
                      <a:pt x="677" y="0"/>
                    </a:moveTo>
                    <a:cubicBezTo>
                      <a:pt x="669" y="0"/>
                      <a:pt x="660" y="1"/>
                      <a:pt x="652" y="1"/>
                    </a:cubicBezTo>
                    <a:cubicBezTo>
                      <a:pt x="286" y="21"/>
                      <a:pt x="1" y="326"/>
                      <a:pt x="21" y="713"/>
                    </a:cubicBezTo>
                    <a:cubicBezTo>
                      <a:pt x="34" y="1098"/>
                      <a:pt x="351" y="1345"/>
                      <a:pt x="683" y="1345"/>
                    </a:cubicBezTo>
                    <a:cubicBezTo>
                      <a:pt x="859" y="1345"/>
                      <a:pt x="1040" y="1275"/>
                      <a:pt x="1181" y="1120"/>
                    </a:cubicBezTo>
                    <a:cubicBezTo>
                      <a:pt x="1562" y="679"/>
                      <a:pt x="1251" y="0"/>
                      <a:pt x="6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9" name="Google Shape;3329;p9"/>
              <p:cNvSpPr/>
              <p:nvPr/>
            </p:nvSpPr>
            <p:spPr>
              <a:xfrm flipH="1" rot="10800000">
                <a:off x="7135943" y="4757528"/>
                <a:ext cx="19088" cy="17952"/>
              </a:xfrm>
              <a:custGeom>
                <a:rect b="b" l="l" r="r" t="t"/>
                <a:pathLst>
                  <a:path extrusionOk="0" h="490" w="521">
                    <a:moveTo>
                      <a:pt x="270" y="1"/>
                    </a:moveTo>
                    <a:cubicBezTo>
                      <a:pt x="136" y="1"/>
                      <a:pt x="1" y="92"/>
                      <a:pt x="22" y="270"/>
                    </a:cubicBezTo>
                    <a:cubicBezTo>
                      <a:pt x="41" y="418"/>
                      <a:pt x="151" y="489"/>
                      <a:pt x="262" y="489"/>
                    </a:cubicBezTo>
                    <a:cubicBezTo>
                      <a:pt x="381" y="489"/>
                      <a:pt x="500" y="408"/>
                      <a:pt x="510" y="250"/>
                    </a:cubicBezTo>
                    <a:cubicBezTo>
                      <a:pt x="520" y="82"/>
                      <a:pt x="39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0" name="Google Shape;3330;p9"/>
              <p:cNvSpPr/>
              <p:nvPr/>
            </p:nvSpPr>
            <p:spPr>
              <a:xfrm flipH="1" rot="10800000">
                <a:off x="8433424" y="4749834"/>
                <a:ext cx="40045" cy="33853"/>
              </a:xfrm>
              <a:custGeom>
                <a:rect b="b" l="l" r="r" t="t"/>
                <a:pathLst>
                  <a:path extrusionOk="0" h="924" w="1093">
                    <a:moveTo>
                      <a:pt x="471" y="0"/>
                    </a:moveTo>
                    <a:cubicBezTo>
                      <a:pt x="228" y="0"/>
                      <a:pt x="0" y="194"/>
                      <a:pt x="14" y="474"/>
                    </a:cubicBezTo>
                    <a:cubicBezTo>
                      <a:pt x="14" y="726"/>
                      <a:pt x="218" y="923"/>
                      <a:pt x="466" y="923"/>
                    </a:cubicBezTo>
                    <a:cubicBezTo>
                      <a:pt x="478" y="923"/>
                      <a:pt x="491" y="923"/>
                      <a:pt x="503" y="922"/>
                    </a:cubicBezTo>
                    <a:cubicBezTo>
                      <a:pt x="910" y="901"/>
                      <a:pt x="1093" y="393"/>
                      <a:pt x="788" y="128"/>
                    </a:cubicBezTo>
                    <a:cubicBezTo>
                      <a:pt x="693" y="40"/>
                      <a:pt x="580" y="0"/>
                      <a:pt x="4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1" name="Google Shape;3331;p9"/>
              <p:cNvSpPr/>
              <p:nvPr/>
            </p:nvSpPr>
            <p:spPr>
              <a:xfrm flipH="1" rot="10800000">
                <a:off x="8824602" y="4741260"/>
                <a:ext cx="50523" cy="42976"/>
              </a:xfrm>
              <a:custGeom>
                <a:rect b="b" l="l" r="r" t="t"/>
                <a:pathLst>
                  <a:path extrusionOk="0" h="1173" w="1379">
                    <a:moveTo>
                      <a:pt x="595" y="0"/>
                    </a:moveTo>
                    <a:cubicBezTo>
                      <a:pt x="587" y="0"/>
                      <a:pt x="578" y="0"/>
                      <a:pt x="570" y="1"/>
                    </a:cubicBezTo>
                    <a:cubicBezTo>
                      <a:pt x="244" y="21"/>
                      <a:pt x="0" y="286"/>
                      <a:pt x="20" y="611"/>
                    </a:cubicBezTo>
                    <a:cubicBezTo>
                      <a:pt x="34" y="957"/>
                      <a:pt x="316" y="1172"/>
                      <a:pt x="607" y="1172"/>
                    </a:cubicBezTo>
                    <a:cubicBezTo>
                      <a:pt x="761" y="1172"/>
                      <a:pt x="918" y="1111"/>
                      <a:pt x="1038" y="977"/>
                    </a:cubicBezTo>
                    <a:cubicBezTo>
                      <a:pt x="1378" y="597"/>
                      <a:pt x="1108"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2" name="Google Shape;3332;p9"/>
              <p:cNvSpPr/>
              <p:nvPr/>
            </p:nvSpPr>
            <p:spPr>
              <a:xfrm flipH="1" rot="10800000">
                <a:off x="5882025" y="4777275"/>
                <a:ext cx="7474" cy="7108"/>
              </a:xfrm>
              <a:custGeom>
                <a:rect b="b" l="l" r="r" t="t"/>
                <a:pathLst>
                  <a:path extrusionOk="0" h="194" w="204">
                    <a:moveTo>
                      <a:pt x="126" y="1"/>
                    </a:moveTo>
                    <a:cubicBezTo>
                      <a:pt x="118" y="1"/>
                      <a:pt x="110" y="2"/>
                      <a:pt x="102" y="5"/>
                    </a:cubicBezTo>
                    <a:cubicBezTo>
                      <a:pt x="41" y="5"/>
                      <a:pt x="0" y="45"/>
                      <a:pt x="0" y="106"/>
                    </a:cubicBezTo>
                    <a:cubicBezTo>
                      <a:pt x="0" y="157"/>
                      <a:pt x="41" y="193"/>
                      <a:pt x="90" y="193"/>
                    </a:cubicBezTo>
                    <a:cubicBezTo>
                      <a:pt x="101" y="193"/>
                      <a:pt x="111" y="191"/>
                      <a:pt x="122" y="188"/>
                    </a:cubicBezTo>
                    <a:cubicBezTo>
                      <a:pt x="163" y="188"/>
                      <a:pt x="204" y="147"/>
                      <a:pt x="204" y="86"/>
                    </a:cubicBezTo>
                    <a:cubicBezTo>
                      <a:pt x="204" y="51"/>
                      <a:pt x="173"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3" name="Google Shape;3333;p9"/>
              <p:cNvSpPr/>
              <p:nvPr/>
            </p:nvSpPr>
            <p:spPr>
              <a:xfrm flipH="1" rot="10800000">
                <a:off x="6746523" y="4769948"/>
                <a:ext cx="18209" cy="15021"/>
              </a:xfrm>
              <a:custGeom>
                <a:rect b="b" l="l" r="r" t="t"/>
                <a:pathLst>
                  <a:path extrusionOk="0" h="410" w="497">
                    <a:moveTo>
                      <a:pt x="273" y="0"/>
                    </a:moveTo>
                    <a:cubicBezTo>
                      <a:pt x="1" y="0"/>
                      <a:pt x="7" y="410"/>
                      <a:pt x="258" y="410"/>
                    </a:cubicBezTo>
                    <a:cubicBezTo>
                      <a:pt x="269" y="410"/>
                      <a:pt x="281" y="409"/>
                      <a:pt x="293" y="407"/>
                    </a:cubicBezTo>
                    <a:cubicBezTo>
                      <a:pt x="415" y="407"/>
                      <a:pt x="497" y="306"/>
                      <a:pt x="497" y="204"/>
                    </a:cubicBezTo>
                    <a:cubicBezTo>
                      <a:pt x="476" y="82"/>
                      <a:pt x="395"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4" name="Google Shape;3334;p9"/>
              <p:cNvSpPr/>
              <p:nvPr/>
            </p:nvSpPr>
            <p:spPr>
              <a:xfrm flipH="1" rot="10800000">
                <a:off x="8083792" y="4758077"/>
                <a:ext cx="38323" cy="28394"/>
              </a:xfrm>
              <a:custGeom>
                <a:rect b="b" l="l" r="r" t="t"/>
                <a:pathLst>
                  <a:path extrusionOk="0" h="775" w="1046">
                    <a:moveTo>
                      <a:pt x="522" y="0"/>
                    </a:moveTo>
                    <a:cubicBezTo>
                      <a:pt x="515" y="0"/>
                      <a:pt x="509" y="0"/>
                      <a:pt x="502" y="1"/>
                    </a:cubicBezTo>
                    <a:cubicBezTo>
                      <a:pt x="0" y="41"/>
                      <a:pt x="33" y="774"/>
                      <a:pt x="523" y="774"/>
                    </a:cubicBezTo>
                    <a:cubicBezTo>
                      <a:pt x="529" y="774"/>
                      <a:pt x="536" y="774"/>
                      <a:pt x="543" y="774"/>
                    </a:cubicBezTo>
                    <a:cubicBezTo>
                      <a:pt x="1045" y="754"/>
                      <a:pt x="1012"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5" name="Google Shape;3335;p9"/>
              <p:cNvSpPr/>
              <p:nvPr/>
            </p:nvSpPr>
            <p:spPr>
              <a:xfrm flipH="1" rot="10800000">
                <a:off x="6364358" y="4775993"/>
                <a:ext cx="11211" cy="11321"/>
              </a:xfrm>
              <a:custGeom>
                <a:rect b="b" l="l" r="r" t="t"/>
                <a:pathLst>
                  <a:path extrusionOk="0" h="309" w="306">
                    <a:moveTo>
                      <a:pt x="169" y="0"/>
                    </a:moveTo>
                    <a:cubicBezTo>
                      <a:pt x="160" y="0"/>
                      <a:pt x="152" y="1"/>
                      <a:pt x="143" y="3"/>
                    </a:cubicBezTo>
                    <a:cubicBezTo>
                      <a:pt x="62" y="3"/>
                      <a:pt x="1" y="64"/>
                      <a:pt x="1" y="166"/>
                    </a:cubicBezTo>
                    <a:cubicBezTo>
                      <a:pt x="1" y="247"/>
                      <a:pt x="82" y="309"/>
                      <a:pt x="163" y="309"/>
                    </a:cubicBezTo>
                    <a:cubicBezTo>
                      <a:pt x="245" y="309"/>
                      <a:pt x="306" y="227"/>
                      <a:pt x="306" y="146"/>
                    </a:cubicBezTo>
                    <a:cubicBezTo>
                      <a:pt x="306" y="73"/>
                      <a:pt x="241"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6" name="Google Shape;3336;p9"/>
              <p:cNvSpPr/>
              <p:nvPr/>
            </p:nvSpPr>
            <p:spPr>
              <a:xfrm flipH="1" rot="10800000">
                <a:off x="5214783" y="4787937"/>
                <a:ext cx="37" cy="37"/>
              </a:xfrm>
              <a:custGeom>
                <a:rect b="b" l="l" r="r" t="t"/>
                <a:pathLst>
                  <a:path extrusionOk="0" h="1" w="1">
                    <a:moveTo>
                      <a:pt x="0" y="1"/>
                    </a:move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7" name="Google Shape;3337;p9"/>
              <p:cNvSpPr/>
              <p:nvPr/>
            </p:nvSpPr>
            <p:spPr>
              <a:xfrm flipH="1" rot="10800000">
                <a:off x="8502705" y="4753607"/>
                <a:ext cx="41584" cy="35758"/>
              </a:xfrm>
              <a:custGeom>
                <a:rect b="b" l="l" r="r" t="t"/>
                <a:pathLst>
                  <a:path extrusionOk="0" h="976" w="1135">
                    <a:moveTo>
                      <a:pt x="642" y="0"/>
                    </a:moveTo>
                    <a:cubicBezTo>
                      <a:pt x="515" y="0"/>
                      <a:pt x="384" y="50"/>
                      <a:pt x="280" y="161"/>
                    </a:cubicBezTo>
                    <a:cubicBezTo>
                      <a:pt x="1" y="480"/>
                      <a:pt x="230" y="976"/>
                      <a:pt x="642" y="976"/>
                    </a:cubicBezTo>
                    <a:cubicBezTo>
                      <a:pt x="650" y="976"/>
                      <a:pt x="659" y="975"/>
                      <a:pt x="667" y="975"/>
                    </a:cubicBezTo>
                    <a:cubicBezTo>
                      <a:pt x="931" y="975"/>
                      <a:pt x="1135" y="751"/>
                      <a:pt x="1135" y="466"/>
                    </a:cubicBezTo>
                    <a:cubicBezTo>
                      <a:pt x="1122" y="185"/>
                      <a:pt x="887" y="0"/>
                      <a:pt x="6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8" name="Google Shape;3338;p9"/>
              <p:cNvSpPr/>
              <p:nvPr/>
            </p:nvSpPr>
            <p:spPr>
              <a:xfrm flipH="1" rot="10800000">
                <a:off x="8653872" y="4749944"/>
                <a:ext cx="46603" cy="39568"/>
              </a:xfrm>
              <a:custGeom>
                <a:rect b="b" l="l" r="r" t="t"/>
                <a:pathLst>
                  <a:path extrusionOk="0" h="1080" w="1272">
                    <a:moveTo>
                      <a:pt x="577" y="0"/>
                    </a:moveTo>
                    <a:cubicBezTo>
                      <a:pt x="561" y="0"/>
                      <a:pt x="545" y="1"/>
                      <a:pt x="529" y="2"/>
                    </a:cubicBezTo>
                    <a:cubicBezTo>
                      <a:pt x="224" y="2"/>
                      <a:pt x="0" y="267"/>
                      <a:pt x="21" y="552"/>
                    </a:cubicBezTo>
                    <a:cubicBezTo>
                      <a:pt x="34" y="873"/>
                      <a:pt x="293" y="1079"/>
                      <a:pt x="562" y="1079"/>
                    </a:cubicBezTo>
                    <a:cubicBezTo>
                      <a:pt x="702" y="1079"/>
                      <a:pt x="845" y="1023"/>
                      <a:pt x="957" y="898"/>
                    </a:cubicBezTo>
                    <a:cubicBezTo>
                      <a:pt x="1271" y="544"/>
                      <a:pt x="1016"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9" name="Google Shape;3339;p9"/>
              <p:cNvSpPr/>
              <p:nvPr/>
            </p:nvSpPr>
            <p:spPr>
              <a:xfrm flipH="1" rot="10800000">
                <a:off x="7228416" y="4771523"/>
                <a:ext cx="21653" cy="18832"/>
              </a:xfrm>
              <a:custGeom>
                <a:rect b="b" l="l" r="r" t="t"/>
                <a:pathLst>
                  <a:path extrusionOk="0" h="514" w="591">
                    <a:moveTo>
                      <a:pt x="337" y="0"/>
                    </a:moveTo>
                    <a:cubicBezTo>
                      <a:pt x="277" y="0"/>
                      <a:pt x="215" y="21"/>
                      <a:pt x="163" y="66"/>
                    </a:cubicBezTo>
                    <a:cubicBezTo>
                      <a:pt x="1" y="229"/>
                      <a:pt x="102" y="514"/>
                      <a:pt x="347" y="514"/>
                    </a:cubicBezTo>
                    <a:cubicBezTo>
                      <a:pt x="469" y="514"/>
                      <a:pt x="591" y="392"/>
                      <a:pt x="591" y="249"/>
                    </a:cubicBezTo>
                    <a:cubicBezTo>
                      <a:pt x="591" y="96"/>
                      <a:pt x="467"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0" name="Google Shape;3340;p9"/>
              <p:cNvSpPr/>
              <p:nvPr/>
            </p:nvSpPr>
            <p:spPr>
              <a:xfrm flipH="1" rot="10800000">
                <a:off x="8264195" y="4764818"/>
                <a:ext cx="36308" cy="31252"/>
              </a:xfrm>
              <a:custGeom>
                <a:rect b="b" l="l" r="r" t="t"/>
                <a:pathLst>
                  <a:path extrusionOk="0" h="853" w="991">
                    <a:moveTo>
                      <a:pt x="425" y="1"/>
                    </a:moveTo>
                    <a:cubicBezTo>
                      <a:pt x="208" y="1"/>
                      <a:pt x="0" y="180"/>
                      <a:pt x="14" y="446"/>
                    </a:cubicBezTo>
                    <a:cubicBezTo>
                      <a:pt x="14" y="670"/>
                      <a:pt x="218" y="853"/>
                      <a:pt x="442" y="853"/>
                    </a:cubicBezTo>
                    <a:cubicBezTo>
                      <a:pt x="828" y="832"/>
                      <a:pt x="991" y="364"/>
                      <a:pt x="706" y="120"/>
                    </a:cubicBezTo>
                    <a:cubicBezTo>
                      <a:pt x="623" y="38"/>
                      <a:pt x="523"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1" name="Google Shape;3341;p9"/>
              <p:cNvSpPr/>
              <p:nvPr/>
            </p:nvSpPr>
            <p:spPr>
              <a:xfrm flipH="1" rot="10800000">
                <a:off x="9488108" y="4746903"/>
                <a:ext cx="58730" cy="50010"/>
              </a:xfrm>
              <a:custGeom>
                <a:rect b="b" l="l" r="r" t="t"/>
                <a:pathLst>
                  <a:path extrusionOk="0" h="1365" w="1603">
                    <a:moveTo>
                      <a:pt x="697" y="0"/>
                    </a:moveTo>
                    <a:cubicBezTo>
                      <a:pt x="689" y="0"/>
                      <a:pt x="680" y="0"/>
                      <a:pt x="672" y="1"/>
                    </a:cubicBezTo>
                    <a:cubicBezTo>
                      <a:pt x="285" y="21"/>
                      <a:pt x="0" y="326"/>
                      <a:pt x="21" y="713"/>
                    </a:cubicBezTo>
                    <a:cubicBezTo>
                      <a:pt x="34" y="1113"/>
                      <a:pt x="362" y="1364"/>
                      <a:pt x="701" y="1364"/>
                    </a:cubicBezTo>
                    <a:cubicBezTo>
                      <a:pt x="879" y="1364"/>
                      <a:pt x="1061" y="1295"/>
                      <a:pt x="1201" y="1140"/>
                    </a:cubicBezTo>
                    <a:cubicBezTo>
                      <a:pt x="1602" y="699"/>
                      <a:pt x="1291" y="0"/>
                      <a:pt x="6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2" name="Google Shape;3342;p9"/>
              <p:cNvSpPr/>
              <p:nvPr/>
            </p:nvSpPr>
            <p:spPr>
              <a:xfrm flipH="1" rot="10800000">
                <a:off x="5976696" y="4792480"/>
                <a:ext cx="9086" cy="6668"/>
              </a:xfrm>
              <a:custGeom>
                <a:rect b="b" l="l" r="r" t="t"/>
                <a:pathLst>
                  <a:path extrusionOk="0" h="182" w="248">
                    <a:moveTo>
                      <a:pt x="122" y="1"/>
                    </a:moveTo>
                    <a:cubicBezTo>
                      <a:pt x="61" y="1"/>
                      <a:pt x="0" y="62"/>
                      <a:pt x="0" y="123"/>
                    </a:cubicBezTo>
                    <a:cubicBezTo>
                      <a:pt x="5" y="165"/>
                      <a:pt x="23" y="181"/>
                      <a:pt x="45" y="181"/>
                    </a:cubicBezTo>
                    <a:cubicBezTo>
                      <a:pt x="120" y="181"/>
                      <a:pt x="248" y="1"/>
                      <a:pt x="1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3" name="Google Shape;3343;p9"/>
              <p:cNvSpPr/>
              <p:nvPr/>
            </p:nvSpPr>
            <p:spPr>
              <a:xfrm flipH="1" rot="10800000">
                <a:off x="7994067" y="4773025"/>
                <a:ext cx="27625" cy="26929"/>
              </a:xfrm>
              <a:custGeom>
                <a:rect b="b" l="l" r="r" t="t"/>
                <a:pathLst>
                  <a:path extrusionOk="0" h="735" w="754">
                    <a:moveTo>
                      <a:pt x="401" y="1"/>
                    </a:moveTo>
                    <a:cubicBezTo>
                      <a:pt x="390" y="1"/>
                      <a:pt x="379" y="1"/>
                      <a:pt x="367" y="2"/>
                    </a:cubicBezTo>
                    <a:cubicBezTo>
                      <a:pt x="163" y="2"/>
                      <a:pt x="1" y="165"/>
                      <a:pt x="21" y="369"/>
                    </a:cubicBezTo>
                    <a:cubicBezTo>
                      <a:pt x="21" y="572"/>
                      <a:pt x="204" y="735"/>
                      <a:pt x="408" y="735"/>
                    </a:cubicBezTo>
                    <a:cubicBezTo>
                      <a:pt x="591" y="715"/>
                      <a:pt x="754" y="552"/>
                      <a:pt x="754" y="348"/>
                    </a:cubicBezTo>
                    <a:cubicBezTo>
                      <a:pt x="734" y="156"/>
                      <a:pt x="588" y="1"/>
                      <a:pt x="4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4" name="Google Shape;3344;p9"/>
              <p:cNvSpPr/>
              <p:nvPr/>
            </p:nvSpPr>
            <p:spPr>
              <a:xfrm flipH="1" rot="10800000">
                <a:off x="7326092" y="4782771"/>
                <a:ext cx="22935" cy="19381"/>
              </a:xfrm>
              <a:custGeom>
                <a:rect b="b" l="l" r="r" t="t"/>
                <a:pathLst>
                  <a:path extrusionOk="0" h="529" w="626">
                    <a:moveTo>
                      <a:pt x="289" y="0"/>
                    </a:moveTo>
                    <a:cubicBezTo>
                      <a:pt x="281" y="0"/>
                      <a:pt x="273" y="1"/>
                      <a:pt x="265" y="1"/>
                    </a:cubicBezTo>
                    <a:cubicBezTo>
                      <a:pt x="122" y="1"/>
                      <a:pt x="0" y="123"/>
                      <a:pt x="21" y="286"/>
                    </a:cubicBezTo>
                    <a:cubicBezTo>
                      <a:pt x="21" y="434"/>
                      <a:pt x="145" y="529"/>
                      <a:pt x="277" y="529"/>
                    </a:cubicBezTo>
                    <a:cubicBezTo>
                      <a:pt x="344" y="529"/>
                      <a:pt x="413" y="504"/>
                      <a:pt x="468" y="449"/>
                    </a:cubicBezTo>
                    <a:cubicBezTo>
                      <a:pt x="626" y="272"/>
                      <a:pt x="51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5" name="Google Shape;3345;p9"/>
              <p:cNvSpPr/>
              <p:nvPr/>
            </p:nvSpPr>
            <p:spPr>
              <a:xfrm flipH="1" rot="10800000">
                <a:off x="6840938" y="4790098"/>
                <a:ext cx="17733" cy="15424"/>
              </a:xfrm>
              <a:custGeom>
                <a:rect b="b" l="l" r="r" t="t"/>
                <a:pathLst>
                  <a:path extrusionOk="0" h="421" w="484">
                    <a:moveTo>
                      <a:pt x="276" y="0"/>
                    </a:moveTo>
                    <a:cubicBezTo>
                      <a:pt x="219" y="0"/>
                      <a:pt x="160" y="23"/>
                      <a:pt x="117" y="73"/>
                    </a:cubicBezTo>
                    <a:cubicBezTo>
                      <a:pt x="1" y="209"/>
                      <a:pt x="89" y="420"/>
                      <a:pt x="257" y="420"/>
                    </a:cubicBezTo>
                    <a:cubicBezTo>
                      <a:pt x="265" y="420"/>
                      <a:pt x="272" y="420"/>
                      <a:pt x="280" y="419"/>
                    </a:cubicBezTo>
                    <a:cubicBezTo>
                      <a:pt x="402" y="419"/>
                      <a:pt x="484" y="317"/>
                      <a:pt x="484" y="195"/>
                    </a:cubicBezTo>
                    <a:cubicBezTo>
                      <a:pt x="484" y="76"/>
                      <a:pt x="381"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6" name="Google Shape;3346;p9"/>
              <p:cNvSpPr/>
              <p:nvPr/>
            </p:nvSpPr>
            <p:spPr>
              <a:xfrm flipH="1" rot="10800000">
                <a:off x="8731397" y="4763609"/>
                <a:ext cx="49058" cy="42243"/>
              </a:xfrm>
              <a:custGeom>
                <a:rect b="b" l="l" r="r" t="t"/>
                <a:pathLst>
                  <a:path extrusionOk="0" h="1153" w="1339">
                    <a:moveTo>
                      <a:pt x="595" y="0"/>
                    </a:moveTo>
                    <a:cubicBezTo>
                      <a:pt x="587" y="0"/>
                      <a:pt x="579" y="0"/>
                      <a:pt x="570" y="1"/>
                    </a:cubicBezTo>
                    <a:cubicBezTo>
                      <a:pt x="245" y="21"/>
                      <a:pt x="0" y="285"/>
                      <a:pt x="21" y="611"/>
                    </a:cubicBezTo>
                    <a:cubicBezTo>
                      <a:pt x="34" y="942"/>
                      <a:pt x="306" y="1153"/>
                      <a:pt x="589" y="1153"/>
                    </a:cubicBezTo>
                    <a:cubicBezTo>
                      <a:pt x="742" y="1153"/>
                      <a:pt x="897" y="1092"/>
                      <a:pt x="1018" y="957"/>
                    </a:cubicBezTo>
                    <a:cubicBezTo>
                      <a:pt x="1338" y="597"/>
                      <a:pt x="1087" y="0"/>
                      <a:pt x="5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7" name="Google Shape;3347;p9"/>
              <p:cNvSpPr/>
              <p:nvPr/>
            </p:nvSpPr>
            <p:spPr>
              <a:xfrm flipH="1" rot="10800000">
                <a:off x="6455329" y="4796730"/>
                <a:ext cx="14948" cy="12200"/>
              </a:xfrm>
              <a:custGeom>
                <a:rect b="b" l="l" r="r" t="t"/>
                <a:pathLst>
                  <a:path extrusionOk="0" h="333" w="408">
                    <a:moveTo>
                      <a:pt x="255" y="0"/>
                    </a:moveTo>
                    <a:cubicBezTo>
                      <a:pt x="245" y="0"/>
                      <a:pt x="235" y="1"/>
                      <a:pt x="224" y="3"/>
                    </a:cubicBezTo>
                    <a:cubicBezTo>
                      <a:pt x="82" y="3"/>
                      <a:pt x="0" y="186"/>
                      <a:pt x="122" y="288"/>
                    </a:cubicBezTo>
                    <a:cubicBezTo>
                      <a:pt x="153" y="319"/>
                      <a:pt x="191" y="333"/>
                      <a:pt x="230" y="333"/>
                    </a:cubicBezTo>
                    <a:cubicBezTo>
                      <a:pt x="318" y="333"/>
                      <a:pt x="407" y="259"/>
                      <a:pt x="407" y="146"/>
                    </a:cubicBezTo>
                    <a:cubicBezTo>
                      <a:pt x="389" y="73"/>
                      <a:pt x="338"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8" name="Google Shape;3348;p9"/>
              <p:cNvSpPr/>
              <p:nvPr/>
            </p:nvSpPr>
            <p:spPr>
              <a:xfrm flipH="1" rot="10800000">
                <a:off x="7899396" y="4784200"/>
                <a:ext cx="29860" cy="26049"/>
              </a:xfrm>
              <a:custGeom>
                <a:rect b="b" l="l" r="r" t="t"/>
                <a:pathLst>
                  <a:path extrusionOk="0" h="711" w="815">
                    <a:moveTo>
                      <a:pt x="358" y="1"/>
                    </a:moveTo>
                    <a:cubicBezTo>
                      <a:pt x="176" y="1"/>
                      <a:pt x="0" y="154"/>
                      <a:pt x="0" y="365"/>
                    </a:cubicBezTo>
                    <a:cubicBezTo>
                      <a:pt x="21" y="548"/>
                      <a:pt x="184" y="711"/>
                      <a:pt x="367" y="711"/>
                    </a:cubicBezTo>
                    <a:cubicBezTo>
                      <a:pt x="692" y="690"/>
                      <a:pt x="814" y="304"/>
                      <a:pt x="591" y="100"/>
                    </a:cubicBezTo>
                    <a:cubicBezTo>
                      <a:pt x="522" y="31"/>
                      <a:pt x="43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9" name="Google Shape;3349;p9"/>
              <p:cNvSpPr/>
              <p:nvPr/>
            </p:nvSpPr>
            <p:spPr>
              <a:xfrm flipH="1" rot="10800000">
                <a:off x="7421496" y="4791564"/>
                <a:ext cx="24657" cy="20554"/>
              </a:xfrm>
              <a:custGeom>
                <a:rect b="b" l="l" r="r" t="t"/>
                <a:pathLst>
                  <a:path extrusionOk="0" h="561" w="673">
                    <a:moveTo>
                      <a:pt x="290" y="0"/>
                    </a:moveTo>
                    <a:cubicBezTo>
                      <a:pt x="142" y="0"/>
                      <a:pt x="1" y="122"/>
                      <a:pt x="1" y="294"/>
                    </a:cubicBezTo>
                    <a:cubicBezTo>
                      <a:pt x="20" y="445"/>
                      <a:pt x="126" y="560"/>
                      <a:pt x="271" y="560"/>
                    </a:cubicBezTo>
                    <a:cubicBezTo>
                      <a:pt x="283" y="560"/>
                      <a:pt x="294" y="560"/>
                      <a:pt x="306" y="558"/>
                    </a:cubicBezTo>
                    <a:cubicBezTo>
                      <a:pt x="550" y="558"/>
                      <a:pt x="672" y="233"/>
                      <a:pt x="469" y="70"/>
                    </a:cubicBezTo>
                    <a:cubicBezTo>
                      <a:pt x="415" y="22"/>
                      <a:pt x="352" y="0"/>
                      <a:pt x="2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0" name="Google Shape;3350;p9"/>
              <p:cNvSpPr/>
              <p:nvPr/>
            </p:nvSpPr>
            <p:spPr>
              <a:xfrm flipH="1" rot="10800000">
                <a:off x="8337250" y="4780426"/>
                <a:ext cx="38579" cy="32754"/>
              </a:xfrm>
              <a:custGeom>
                <a:rect b="b" l="l" r="r" t="t"/>
                <a:pathLst>
                  <a:path extrusionOk="0" h="894" w="1053">
                    <a:moveTo>
                      <a:pt x="595" y="1"/>
                    </a:moveTo>
                    <a:cubicBezTo>
                      <a:pt x="482" y="1"/>
                      <a:pt x="368" y="44"/>
                      <a:pt x="279" y="140"/>
                    </a:cubicBezTo>
                    <a:cubicBezTo>
                      <a:pt x="0" y="438"/>
                      <a:pt x="209" y="893"/>
                      <a:pt x="599" y="893"/>
                    </a:cubicBezTo>
                    <a:cubicBezTo>
                      <a:pt x="608" y="893"/>
                      <a:pt x="616" y="893"/>
                      <a:pt x="625" y="892"/>
                    </a:cubicBezTo>
                    <a:cubicBezTo>
                      <a:pt x="869" y="892"/>
                      <a:pt x="1052" y="669"/>
                      <a:pt x="1052" y="424"/>
                    </a:cubicBezTo>
                    <a:cubicBezTo>
                      <a:pt x="1039" y="168"/>
                      <a:pt x="819" y="1"/>
                      <a:pt x="5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1" name="Google Shape;3351;p9"/>
              <p:cNvSpPr/>
              <p:nvPr/>
            </p:nvSpPr>
            <p:spPr>
              <a:xfrm flipH="1" rot="10800000">
                <a:off x="6069133" y="4806549"/>
                <a:ext cx="12713" cy="9746"/>
              </a:xfrm>
              <a:custGeom>
                <a:rect b="b" l="l" r="r" t="t"/>
                <a:pathLst>
                  <a:path extrusionOk="0" h="266" w="347">
                    <a:moveTo>
                      <a:pt x="184" y="1"/>
                    </a:moveTo>
                    <a:cubicBezTo>
                      <a:pt x="1" y="1"/>
                      <a:pt x="1" y="265"/>
                      <a:pt x="184" y="265"/>
                    </a:cubicBezTo>
                    <a:cubicBezTo>
                      <a:pt x="347" y="265"/>
                      <a:pt x="347" y="1"/>
                      <a:pt x="1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2" name="Google Shape;3352;p9"/>
              <p:cNvSpPr/>
              <p:nvPr/>
            </p:nvSpPr>
            <p:spPr>
              <a:xfrm flipH="1" rot="10800000">
                <a:off x="7800438" y="4793103"/>
                <a:ext cx="28907" cy="24401"/>
              </a:xfrm>
              <a:custGeom>
                <a:rect b="b" l="l" r="r" t="t"/>
                <a:pathLst>
                  <a:path extrusionOk="0" h="666" w="789">
                    <a:moveTo>
                      <a:pt x="451" y="0"/>
                    </a:moveTo>
                    <a:cubicBezTo>
                      <a:pt x="362" y="0"/>
                      <a:pt x="270" y="36"/>
                      <a:pt x="199" y="115"/>
                    </a:cubicBezTo>
                    <a:cubicBezTo>
                      <a:pt x="1" y="333"/>
                      <a:pt x="149" y="665"/>
                      <a:pt x="437" y="665"/>
                    </a:cubicBezTo>
                    <a:cubicBezTo>
                      <a:pt x="446" y="665"/>
                      <a:pt x="454" y="665"/>
                      <a:pt x="463" y="664"/>
                    </a:cubicBezTo>
                    <a:cubicBezTo>
                      <a:pt x="646" y="664"/>
                      <a:pt x="789" y="502"/>
                      <a:pt x="768" y="319"/>
                    </a:cubicBezTo>
                    <a:cubicBezTo>
                      <a:pt x="768" y="121"/>
                      <a:pt x="615" y="0"/>
                      <a:pt x="4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3" name="Google Shape;3353;p9"/>
              <p:cNvSpPr/>
              <p:nvPr/>
            </p:nvSpPr>
            <p:spPr>
              <a:xfrm flipH="1" rot="10800000">
                <a:off x="7516937" y="4796876"/>
                <a:ext cx="25207" cy="21689"/>
              </a:xfrm>
              <a:custGeom>
                <a:rect b="b" l="l" r="r" t="t"/>
                <a:pathLst>
                  <a:path extrusionOk="0" h="592" w="688">
                    <a:moveTo>
                      <a:pt x="309" y="1"/>
                    </a:moveTo>
                    <a:cubicBezTo>
                      <a:pt x="301" y="1"/>
                      <a:pt x="293" y="1"/>
                      <a:pt x="285" y="2"/>
                    </a:cubicBezTo>
                    <a:cubicBezTo>
                      <a:pt x="123" y="2"/>
                      <a:pt x="1" y="144"/>
                      <a:pt x="21" y="307"/>
                    </a:cubicBezTo>
                    <a:cubicBezTo>
                      <a:pt x="21" y="480"/>
                      <a:pt x="160" y="592"/>
                      <a:pt x="308" y="592"/>
                    </a:cubicBezTo>
                    <a:cubicBezTo>
                      <a:pt x="386" y="592"/>
                      <a:pt x="466" y="560"/>
                      <a:pt x="530" y="490"/>
                    </a:cubicBezTo>
                    <a:cubicBezTo>
                      <a:pt x="688" y="312"/>
                      <a:pt x="558"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4" name="Google Shape;3354;p9"/>
              <p:cNvSpPr/>
              <p:nvPr/>
            </p:nvSpPr>
            <p:spPr>
              <a:xfrm flipH="1" rot="10800000">
                <a:off x="8170989" y="4788596"/>
                <a:ext cx="35612" cy="30116"/>
              </a:xfrm>
              <a:custGeom>
                <a:rect b="b" l="l" r="r" t="t"/>
                <a:pathLst>
                  <a:path extrusionOk="0" h="822" w="972">
                    <a:moveTo>
                      <a:pt x="419" y="1"/>
                    </a:moveTo>
                    <a:cubicBezTo>
                      <a:pt x="205" y="1"/>
                      <a:pt x="0" y="177"/>
                      <a:pt x="15" y="433"/>
                    </a:cubicBezTo>
                    <a:cubicBezTo>
                      <a:pt x="15" y="645"/>
                      <a:pt x="198" y="821"/>
                      <a:pt x="408" y="821"/>
                    </a:cubicBezTo>
                    <a:cubicBezTo>
                      <a:pt x="419" y="821"/>
                      <a:pt x="431" y="821"/>
                      <a:pt x="442" y="820"/>
                    </a:cubicBezTo>
                    <a:cubicBezTo>
                      <a:pt x="808" y="799"/>
                      <a:pt x="971" y="352"/>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5" name="Google Shape;3355;p9"/>
              <p:cNvSpPr/>
              <p:nvPr/>
            </p:nvSpPr>
            <p:spPr>
              <a:xfrm flipH="1" rot="10800000">
                <a:off x="7609593" y="4799074"/>
                <a:ext cx="25903" cy="22422"/>
              </a:xfrm>
              <a:custGeom>
                <a:rect b="b" l="l" r="r" t="t"/>
                <a:pathLst>
                  <a:path extrusionOk="0" h="612" w="707">
                    <a:moveTo>
                      <a:pt x="398" y="1"/>
                    </a:moveTo>
                    <a:cubicBezTo>
                      <a:pt x="320" y="1"/>
                      <a:pt x="241" y="32"/>
                      <a:pt x="178" y="102"/>
                    </a:cubicBezTo>
                    <a:cubicBezTo>
                      <a:pt x="0" y="299"/>
                      <a:pt x="129" y="612"/>
                      <a:pt x="397" y="612"/>
                    </a:cubicBezTo>
                    <a:cubicBezTo>
                      <a:pt x="405" y="612"/>
                      <a:pt x="414" y="611"/>
                      <a:pt x="422" y="611"/>
                    </a:cubicBezTo>
                    <a:cubicBezTo>
                      <a:pt x="585" y="611"/>
                      <a:pt x="707" y="468"/>
                      <a:pt x="707" y="305"/>
                    </a:cubicBezTo>
                    <a:cubicBezTo>
                      <a:pt x="694" y="118"/>
                      <a:pt x="548"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6" name="Google Shape;3356;p9"/>
              <p:cNvSpPr/>
              <p:nvPr/>
            </p:nvSpPr>
            <p:spPr>
              <a:xfrm flipH="1" rot="10800000">
                <a:off x="7704997" y="4797572"/>
                <a:ext cx="27441" cy="23924"/>
              </a:xfrm>
              <a:custGeom>
                <a:rect b="b" l="l" r="r" t="t"/>
                <a:pathLst>
                  <a:path extrusionOk="0" h="653" w="749">
                    <a:moveTo>
                      <a:pt x="418" y="1"/>
                    </a:moveTo>
                    <a:cubicBezTo>
                      <a:pt x="334" y="1"/>
                      <a:pt x="248" y="32"/>
                      <a:pt x="179" y="102"/>
                    </a:cubicBezTo>
                    <a:cubicBezTo>
                      <a:pt x="1" y="319"/>
                      <a:pt x="149" y="652"/>
                      <a:pt x="419" y="652"/>
                    </a:cubicBezTo>
                    <a:cubicBezTo>
                      <a:pt x="427" y="652"/>
                      <a:pt x="435" y="652"/>
                      <a:pt x="443" y="651"/>
                    </a:cubicBezTo>
                    <a:cubicBezTo>
                      <a:pt x="606" y="651"/>
                      <a:pt x="748" y="489"/>
                      <a:pt x="748" y="305"/>
                    </a:cubicBezTo>
                    <a:cubicBezTo>
                      <a:pt x="735" y="118"/>
                      <a:pt x="58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7" name="Google Shape;3357;p9"/>
              <p:cNvSpPr/>
              <p:nvPr/>
            </p:nvSpPr>
            <p:spPr>
              <a:xfrm flipH="1" rot="10800000">
                <a:off x="8563633" y="4716457"/>
                <a:ext cx="77195" cy="106102"/>
              </a:xfrm>
              <a:custGeom>
                <a:rect b="b" l="l" r="r" t="t"/>
                <a:pathLst>
                  <a:path extrusionOk="0" h="2896" w="2107">
                    <a:moveTo>
                      <a:pt x="549" y="1"/>
                    </a:moveTo>
                    <a:cubicBezTo>
                      <a:pt x="274" y="1"/>
                      <a:pt x="0" y="189"/>
                      <a:pt x="21" y="558"/>
                    </a:cubicBezTo>
                    <a:lnTo>
                      <a:pt x="21" y="538"/>
                    </a:lnTo>
                    <a:cubicBezTo>
                      <a:pt x="21" y="830"/>
                      <a:pt x="264" y="1048"/>
                      <a:pt x="535" y="1048"/>
                    </a:cubicBezTo>
                    <a:cubicBezTo>
                      <a:pt x="547" y="1048"/>
                      <a:pt x="559" y="1048"/>
                      <a:pt x="571" y="1047"/>
                    </a:cubicBezTo>
                    <a:cubicBezTo>
                      <a:pt x="611" y="1047"/>
                      <a:pt x="652" y="1047"/>
                      <a:pt x="713" y="1026"/>
                    </a:cubicBezTo>
                    <a:lnTo>
                      <a:pt x="713" y="1026"/>
                    </a:lnTo>
                    <a:cubicBezTo>
                      <a:pt x="238" y="1284"/>
                      <a:pt x="437" y="1984"/>
                      <a:pt x="954" y="1984"/>
                    </a:cubicBezTo>
                    <a:cubicBezTo>
                      <a:pt x="969" y="1984"/>
                      <a:pt x="983" y="1984"/>
                      <a:pt x="998" y="1983"/>
                    </a:cubicBezTo>
                    <a:cubicBezTo>
                      <a:pt x="1064" y="1983"/>
                      <a:pt x="1117" y="1969"/>
                      <a:pt x="1167" y="1943"/>
                    </a:cubicBezTo>
                    <a:lnTo>
                      <a:pt x="1167" y="1943"/>
                    </a:lnTo>
                    <a:cubicBezTo>
                      <a:pt x="1006" y="2047"/>
                      <a:pt x="917" y="2220"/>
                      <a:pt x="917" y="2410"/>
                    </a:cubicBezTo>
                    <a:cubicBezTo>
                      <a:pt x="930" y="2706"/>
                      <a:pt x="1175" y="2895"/>
                      <a:pt x="1434" y="2895"/>
                    </a:cubicBezTo>
                    <a:cubicBezTo>
                      <a:pt x="1566" y="2895"/>
                      <a:pt x="1702" y="2846"/>
                      <a:pt x="1812" y="2736"/>
                    </a:cubicBezTo>
                    <a:cubicBezTo>
                      <a:pt x="2107" y="2402"/>
                      <a:pt x="1871" y="1879"/>
                      <a:pt x="1452" y="1879"/>
                    </a:cubicBezTo>
                    <a:cubicBezTo>
                      <a:pt x="1436" y="1879"/>
                      <a:pt x="1421" y="1880"/>
                      <a:pt x="1405" y="1881"/>
                    </a:cubicBezTo>
                    <a:cubicBezTo>
                      <a:pt x="1324" y="1881"/>
                      <a:pt x="1263" y="1901"/>
                      <a:pt x="1202" y="1922"/>
                    </a:cubicBezTo>
                    <a:cubicBezTo>
                      <a:pt x="1745" y="1708"/>
                      <a:pt x="1567" y="939"/>
                      <a:pt x="1037" y="939"/>
                    </a:cubicBezTo>
                    <a:cubicBezTo>
                      <a:pt x="1011" y="939"/>
                      <a:pt x="985" y="941"/>
                      <a:pt x="957" y="945"/>
                    </a:cubicBezTo>
                    <a:cubicBezTo>
                      <a:pt x="917" y="963"/>
                      <a:pt x="876" y="972"/>
                      <a:pt x="836" y="972"/>
                    </a:cubicBezTo>
                    <a:cubicBezTo>
                      <a:pt x="655" y="972"/>
                      <a:pt x="500" y="799"/>
                      <a:pt x="550" y="599"/>
                    </a:cubicBezTo>
                    <a:cubicBezTo>
                      <a:pt x="587" y="465"/>
                      <a:pt x="711" y="389"/>
                      <a:pt x="839" y="389"/>
                    </a:cubicBezTo>
                    <a:cubicBezTo>
                      <a:pt x="926" y="389"/>
                      <a:pt x="1014" y="424"/>
                      <a:pt x="1080" y="497"/>
                    </a:cubicBezTo>
                    <a:cubicBezTo>
                      <a:pt x="1060" y="164"/>
                      <a:pt x="8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8" name="Google Shape;3358;p9"/>
              <p:cNvSpPr/>
              <p:nvPr/>
            </p:nvSpPr>
            <p:spPr>
              <a:xfrm flipH="1" rot="10800000">
                <a:off x="8413053" y="4787167"/>
                <a:ext cx="41034" cy="35428"/>
              </a:xfrm>
              <a:custGeom>
                <a:rect b="b" l="l" r="r" t="t"/>
                <a:pathLst>
                  <a:path extrusionOk="0" h="967" w="1120">
                    <a:moveTo>
                      <a:pt x="632" y="1"/>
                    </a:moveTo>
                    <a:cubicBezTo>
                      <a:pt x="509" y="1"/>
                      <a:pt x="383" y="48"/>
                      <a:pt x="285" y="152"/>
                    </a:cubicBezTo>
                    <a:cubicBezTo>
                      <a:pt x="1" y="478"/>
                      <a:pt x="224" y="966"/>
                      <a:pt x="652" y="966"/>
                    </a:cubicBezTo>
                    <a:cubicBezTo>
                      <a:pt x="916" y="946"/>
                      <a:pt x="1120" y="722"/>
                      <a:pt x="1099" y="458"/>
                    </a:cubicBezTo>
                    <a:cubicBezTo>
                      <a:pt x="1099" y="176"/>
                      <a:pt x="870"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9" name="Google Shape;3359;p9"/>
              <p:cNvSpPr/>
              <p:nvPr/>
            </p:nvSpPr>
            <p:spPr>
              <a:xfrm flipH="1" rot="10800000">
                <a:off x="9004712" y="4777458"/>
                <a:ext cx="54004" cy="45907"/>
              </a:xfrm>
              <a:custGeom>
                <a:rect b="b" l="l" r="r" t="t"/>
                <a:pathLst>
                  <a:path extrusionOk="0" h="1253" w="1474">
                    <a:moveTo>
                      <a:pt x="642" y="1"/>
                    </a:moveTo>
                    <a:cubicBezTo>
                      <a:pt x="313" y="1"/>
                      <a:pt x="1" y="268"/>
                      <a:pt x="29" y="662"/>
                    </a:cubicBezTo>
                    <a:cubicBezTo>
                      <a:pt x="29" y="995"/>
                      <a:pt x="312" y="1253"/>
                      <a:pt x="643" y="1253"/>
                    </a:cubicBezTo>
                    <a:cubicBezTo>
                      <a:pt x="655" y="1253"/>
                      <a:pt x="667" y="1253"/>
                      <a:pt x="680" y="1252"/>
                    </a:cubicBezTo>
                    <a:cubicBezTo>
                      <a:pt x="1229" y="1231"/>
                      <a:pt x="1474" y="540"/>
                      <a:pt x="1067" y="173"/>
                    </a:cubicBezTo>
                    <a:cubicBezTo>
                      <a:pt x="941" y="54"/>
                      <a:pt x="790"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0" name="Google Shape;3360;p9"/>
              <p:cNvSpPr/>
              <p:nvPr/>
            </p:nvSpPr>
            <p:spPr>
              <a:xfrm flipH="1" rot="10800000">
                <a:off x="8492080" y="4787277"/>
                <a:ext cx="43818" cy="37224"/>
              </a:xfrm>
              <a:custGeom>
                <a:rect b="b" l="l" r="r" t="t"/>
                <a:pathLst>
                  <a:path extrusionOk="0" h="1016" w="1196">
                    <a:moveTo>
                      <a:pt x="514" y="0"/>
                    </a:moveTo>
                    <a:cubicBezTo>
                      <a:pt x="506" y="0"/>
                      <a:pt x="497" y="0"/>
                      <a:pt x="489" y="1"/>
                    </a:cubicBezTo>
                    <a:cubicBezTo>
                      <a:pt x="204" y="21"/>
                      <a:pt x="1" y="245"/>
                      <a:pt x="1" y="530"/>
                    </a:cubicBezTo>
                    <a:cubicBezTo>
                      <a:pt x="14" y="826"/>
                      <a:pt x="268" y="1015"/>
                      <a:pt x="527" y="1015"/>
                    </a:cubicBezTo>
                    <a:cubicBezTo>
                      <a:pt x="659" y="1015"/>
                      <a:pt x="793" y="966"/>
                      <a:pt x="896" y="855"/>
                    </a:cubicBezTo>
                    <a:cubicBezTo>
                      <a:pt x="1195" y="516"/>
                      <a:pt x="94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1" name="Google Shape;3361;p9"/>
              <p:cNvSpPr/>
              <p:nvPr/>
            </p:nvSpPr>
            <p:spPr>
              <a:xfrm flipH="1" rot="10800000">
                <a:off x="9100666" y="4777495"/>
                <a:ext cx="54956" cy="47189"/>
              </a:xfrm>
              <a:custGeom>
                <a:rect b="b" l="l" r="r" t="t"/>
                <a:pathLst>
                  <a:path extrusionOk="0" h="1288" w="1500">
                    <a:moveTo>
                      <a:pt x="659" y="0"/>
                    </a:moveTo>
                    <a:cubicBezTo>
                      <a:pt x="324" y="0"/>
                      <a:pt x="0" y="279"/>
                      <a:pt x="14" y="677"/>
                    </a:cubicBezTo>
                    <a:cubicBezTo>
                      <a:pt x="35" y="1023"/>
                      <a:pt x="320" y="1288"/>
                      <a:pt x="686" y="1288"/>
                    </a:cubicBezTo>
                    <a:cubicBezTo>
                      <a:pt x="1256" y="1247"/>
                      <a:pt x="1500" y="555"/>
                      <a:pt x="1072" y="169"/>
                    </a:cubicBezTo>
                    <a:cubicBezTo>
                      <a:pt x="950" y="52"/>
                      <a:pt x="803" y="0"/>
                      <a:pt x="6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2" name="Google Shape;3362;p9"/>
              <p:cNvSpPr/>
              <p:nvPr/>
            </p:nvSpPr>
            <p:spPr>
              <a:xfrm flipH="1" rot="10800000">
                <a:off x="6935426" y="4808783"/>
                <a:ext cx="18685" cy="16450"/>
              </a:xfrm>
              <a:custGeom>
                <a:rect b="b" l="l" r="r" t="t"/>
                <a:pathLst>
                  <a:path extrusionOk="0" h="449" w="510">
                    <a:moveTo>
                      <a:pt x="265" y="1"/>
                    </a:moveTo>
                    <a:cubicBezTo>
                      <a:pt x="1" y="41"/>
                      <a:pt x="1" y="448"/>
                      <a:pt x="286" y="448"/>
                    </a:cubicBezTo>
                    <a:cubicBezTo>
                      <a:pt x="408" y="448"/>
                      <a:pt x="509" y="346"/>
                      <a:pt x="509" y="224"/>
                    </a:cubicBezTo>
                    <a:cubicBezTo>
                      <a:pt x="489" y="102"/>
                      <a:pt x="387"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3" name="Google Shape;3363;p9"/>
              <p:cNvSpPr/>
              <p:nvPr/>
            </p:nvSpPr>
            <p:spPr>
              <a:xfrm flipH="1" rot="10800000">
                <a:off x="8909821" y="4783394"/>
                <a:ext cx="52721" cy="45211"/>
              </a:xfrm>
              <a:custGeom>
                <a:rect b="b" l="l" r="r" t="t"/>
                <a:pathLst>
                  <a:path extrusionOk="0" h="1234" w="1439">
                    <a:moveTo>
                      <a:pt x="629" y="0"/>
                    </a:moveTo>
                    <a:cubicBezTo>
                      <a:pt x="305" y="0"/>
                      <a:pt x="0" y="263"/>
                      <a:pt x="14" y="642"/>
                    </a:cubicBezTo>
                    <a:cubicBezTo>
                      <a:pt x="34" y="975"/>
                      <a:pt x="299" y="1233"/>
                      <a:pt x="628" y="1233"/>
                    </a:cubicBezTo>
                    <a:cubicBezTo>
                      <a:pt x="640" y="1233"/>
                      <a:pt x="653" y="1233"/>
                      <a:pt x="665" y="1232"/>
                    </a:cubicBezTo>
                    <a:cubicBezTo>
                      <a:pt x="1194" y="1212"/>
                      <a:pt x="1439" y="540"/>
                      <a:pt x="1052" y="174"/>
                    </a:cubicBezTo>
                    <a:cubicBezTo>
                      <a:pt x="925" y="54"/>
                      <a:pt x="776"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4" name="Google Shape;3364;p9"/>
              <p:cNvSpPr/>
              <p:nvPr/>
            </p:nvSpPr>
            <p:spPr>
              <a:xfrm flipH="1" rot="10800000">
                <a:off x="5489857" y="4826699"/>
                <a:ext cx="4506" cy="4506"/>
              </a:xfrm>
              <a:custGeom>
                <a:rect b="b" l="l" r="r" t="t"/>
                <a:pathLst>
                  <a:path extrusionOk="0" h="123" w="123">
                    <a:moveTo>
                      <a:pt x="62" y="1"/>
                    </a:moveTo>
                    <a:cubicBezTo>
                      <a:pt x="41" y="1"/>
                      <a:pt x="1" y="21"/>
                      <a:pt x="1" y="62"/>
                    </a:cubicBezTo>
                    <a:cubicBezTo>
                      <a:pt x="11" y="102"/>
                      <a:pt x="41" y="123"/>
                      <a:pt x="69" y="123"/>
                    </a:cubicBezTo>
                    <a:cubicBezTo>
                      <a:pt x="97" y="123"/>
                      <a:pt x="123" y="102"/>
                      <a:pt x="123" y="62"/>
                    </a:cubicBezTo>
                    <a:cubicBezTo>
                      <a:pt x="123" y="21"/>
                      <a:pt x="102" y="1"/>
                      <a:pt x="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5" name="Google Shape;3365;p9"/>
              <p:cNvSpPr/>
              <p:nvPr/>
            </p:nvSpPr>
            <p:spPr>
              <a:xfrm flipH="1" rot="10800000">
                <a:off x="6548498" y="4817576"/>
                <a:ext cx="16230" cy="13629"/>
              </a:xfrm>
              <a:custGeom>
                <a:rect b="b" l="l" r="r" t="t"/>
                <a:pathLst>
                  <a:path extrusionOk="0" h="372" w="443">
                    <a:moveTo>
                      <a:pt x="245" y="1"/>
                    </a:moveTo>
                    <a:cubicBezTo>
                      <a:pt x="82" y="1"/>
                      <a:pt x="1" y="204"/>
                      <a:pt x="123" y="326"/>
                    </a:cubicBezTo>
                    <a:cubicBezTo>
                      <a:pt x="160" y="357"/>
                      <a:pt x="204" y="371"/>
                      <a:pt x="248" y="371"/>
                    </a:cubicBezTo>
                    <a:cubicBezTo>
                      <a:pt x="348" y="371"/>
                      <a:pt x="442" y="297"/>
                      <a:pt x="428" y="184"/>
                    </a:cubicBezTo>
                    <a:cubicBezTo>
                      <a:pt x="428" y="82"/>
                      <a:pt x="347"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6" name="Google Shape;3366;p9"/>
              <p:cNvSpPr/>
              <p:nvPr/>
            </p:nvSpPr>
            <p:spPr>
              <a:xfrm flipH="1" rot="10800000">
                <a:off x="5394453" y="4828165"/>
                <a:ext cx="3737" cy="3774"/>
              </a:xfrm>
              <a:custGeom>
                <a:rect b="b" l="l" r="r" t="t"/>
                <a:pathLst>
                  <a:path extrusionOk="0" h="103" w="102">
                    <a:moveTo>
                      <a:pt x="41" y="0"/>
                    </a:moveTo>
                    <a:cubicBezTo>
                      <a:pt x="20" y="21"/>
                      <a:pt x="0" y="41"/>
                      <a:pt x="0" y="61"/>
                    </a:cubicBezTo>
                    <a:cubicBezTo>
                      <a:pt x="0" y="82"/>
                      <a:pt x="20" y="102"/>
                      <a:pt x="61" y="102"/>
                    </a:cubicBezTo>
                    <a:cubicBezTo>
                      <a:pt x="81" y="102"/>
                      <a:pt x="102" y="82"/>
                      <a:pt x="102" y="61"/>
                    </a:cubicBezTo>
                    <a:cubicBezTo>
                      <a:pt x="102" y="21"/>
                      <a:pt x="6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7" name="Google Shape;3367;p9"/>
              <p:cNvSpPr/>
              <p:nvPr/>
            </p:nvSpPr>
            <p:spPr>
              <a:xfrm flipH="1" rot="10800000">
                <a:off x="8638924" y="4791454"/>
                <a:ext cx="41803" cy="40887"/>
              </a:xfrm>
              <a:custGeom>
                <a:rect b="b" l="l" r="r" t="t"/>
                <a:pathLst>
                  <a:path extrusionOk="0" h="1116" w="1141">
                    <a:moveTo>
                      <a:pt x="583" y="1"/>
                    </a:moveTo>
                    <a:cubicBezTo>
                      <a:pt x="291" y="1"/>
                      <a:pt x="0" y="205"/>
                      <a:pt x="42" y="601"/>
                    </a:cubicBezTo>
                    <a:cubicBezTo>
                      <a:pt x="72" y="947"/>
                      <a:pt x="332" y="1116"/>
                      <a:pt x="591" y="1116"/>
                    </a:cubicBezTo>
                    <a:cubicBezTo>
                      <a:pt x="866" y="1116"/>
                      <a:pt x="1141" y="927"/>
                      <a:pt x="1141" y="561"/>
                    </a:cubicBezTo>
                    <a:cubicBezTo>
                      <a:pt x="1141" y="184"/>
                      <a:pt x="861"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8" name="Google Shape;3368;p9"/>
              <p:cNvSpPr/>
              <p:nvPr/>
            </p:nvSpPr>
            <p:spPr>
              <a:xfrm flipH="1" rot="10800000">
                <a:off x="9196070" y="4784896"/>
                <a:ext cx="56495" cy="47995"/>
              </a:xfrm>
              <a:custGeom>
                <a:rect b="b" l="l" r="r" t="t"/>
                <a:pathLst>
                  <a:path extrusionOk="0" h="1310" w="1542">
                    <a:moveTo>
                      <a:pt x="682" y="0"/>
                    </a:moveTo>
                    <a:cubicBezTo>
                      <a:pt x="334" y="0"/>
                      <a:pt x="1" y="279"/>
                      <a:pt x="15" y="678"/>
                    </a:cubicBezTo>
                    <a:cubicBezTo>
                      <a:pt x="35" y="1031"/>
                      <a:pt x="320" y="1309"/>
                      <a:pt x="652" y="1309"/>
                    </a:cubicBezTo>
                    <a:cubicBezTo>
                      <a:pt x="663" y="1309"/>
                      <a:pt x="675" y="1309"/>
                      <a:pt x="686" y="1308"/>
                    </a:cubicBezTo>
                    <a:cubicBezTo>
                      <a:pt x="1277" y="1288"/>
                      <a:pt x="1541" y="576"/>
                      <a:pt x="1114" y="169"/>
                    </a:cubicBezTo>
                    <a:cubicBezTo>
                      <a:pt x="985" y="52"/>
                      <a:pt x="832" y="0"/>
                      <a:pt x="6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9" name="Google Shape;3369;p9"/>
              <p:cNvSpPr/>
              <p:nvPr/>
            </p:nvSpPr>
            <p:spPr>
              <a:xfrm flipH="1" rot="10800000">
                <a:off x="5585444" y="4829630"/>
                <a:ext cx="5862" cy="5349"/>
              </a:xfrm>
              <a:custGeom>
                <a:rect b="b" l="l" r="r" t="t"/>
                <a:pathLst>
                  <a:path extrusionOk="0" h="146" w="160">
                    <a:moveTo>
                      <a:pt x="66" y="0"/>
                    </a:moveTo>
                    <a:cubicBezTo>
                      <a:pt x="0" y="0"/>
                      <a:pt x="0" y="146"/>
                      <a:pt x="66" y="146"/>
                    </a:cubicBezTo>
                    <a:cubicBezTo>
                      <a:pt x="69" y="146"/>
                      <a:pt x="73" y="145"/>
                      <a:pt x="78" y="144"/>
                    </a:cubicBezTo>
                    <a:cubicBezTo>
                      <a:pt x="159" y="144"/>
                      <a:pt x="159" y="22"/>
                      <a:pt x="78" y="2"/>
                    </a:cubicBezTo>
                    <a:cubicBezTo>
                      <a:pt x="73" y="1"/>
                      <a:pt x="69" y="0"/>
                      <a:pt x="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0" name="Google Shape;3370;p9"/>
              <p:cNvSpPr/>
              <p:nvPr/>
            </p:nvSpPr>
            <p:spPr>
              <a:xfrm flipH="1" rot="10800000">
                <a:off x="6163584" y="4827652"/>
                <a:ext cx="12200" cy="7401"/>
              </a:xfrm>
              <a:custGeom>
                <a:rect b="b" l="l" r="r" t="t"/>
                <a:pathLst>
                  <a:path extrusionOk="0" h="202" w="333">
                    <a:moveTo>
                      <a:pt x="201" y="0"/>
                    </a:moveTo>
                    <a:cubicBezTo>
                      <a:pt x="191" y="0"/>
                      <a:pt x="180" y="1"/>
                      <a:pt x="170" y="4"/>
                    </a:cubicBezTo>
                    <a:cubicBezTo>
                      <a:pt x="1" y="4"/>
                      <a:pt x="180" y="201"/>
                      <a:pt x="278" y="201"/>
                    </a:cubicBezTo>
                    <a:cubicBezTo>
                      <a:pt x="309" y="201"/>
                      <a:pt x="332" y="181"/>
                      <a:pt x="332" y="126"/>
                    </a:cubicBezTo>
                    <a:cubicBezTo>
                      <a:pt x="315" y="55"/>
                      <a:pt x="266"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1" name="Google Shape;3371;p9"/>
              <p:cNvSpPr/>
              <p:nvPr/>
            </p:nvSpPr>
            <p:spPr>
              <a:xfrm flipH="1" rot="10800000">
                <a:off x="5299012" y="4834137"/>
                <a:ext cx="2272" cy="2272"/>
              </a:xfrm>
              <a:custGeom>
                <a:rect b="b" l="l" r="r" t="t"/>
                <a:pathLst>
                  <a:path extrusionOk="0" h="62" w="62">
                    <a:moveTo>
                      <a:pt x="41" y="0"/>
                    </a:moveTo>
                    <a:cubicBezTo>
                      <a:pt x="21" y="0"/>
                      <a:pt x="0" y="21"/>
                      <a:pt x="0" y="41"/>
                    </a:cubicBezTo>
                    <a:cubicBezTo>
                      <a:pt x="0" y="41"/>
                      <a:pt x="21" y="61"/>
                      <a:pt x="41" y="61"/>
                    </a:cubicBezTo>
                    <a:cubicBezTo>
                      <a:pt x="41" y="61"/>
                      <a:pt x="62" y="41"/>
                      <a:pt x="62" y="41"/>
                    </a:cubicBezTo>
                    <a:cubicBezTo>
                      <a:pt x="62" y="21"/>
                      <a:pt x="41"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2" name="Google Shape;3372;p9"/>
              <p:cNvSpPr/>
              <p:nvPr/>
            </p:nvSpPr>
            <p:spPr>
              <a:xfrm flipH="1" rot="10800000">
                <a:off x="8077564" y="4808783"/>
                <a:ext cx="33597" cy="29310"/>
              </a:xfrm>
              <a:custGeom>
                <a:rect b="b" l="l" r="r" t="t"/>
                <a:pathLst>
                  <a:path extrusionOk="0" h="800" w="917">
                    <a:moveTo>
                      <a:pt x="407" y="0"/>
                    </a:moveTo>
                    <a:cubicBezTo>
                      <a:pt x="198" y="0"/>
                      <a:pt x="1" y="172"/>
                      <a:pt x="1" y="413"/>
                    </a:cubicBezTo>
                    <a:cubicBezTo>
                      <a:pt x="21" y="636"/>
                      <a:pt x="204" y="799"/>
                      <a:pt x="428" y="799"/>
                    </a:cubicBezTo>
                    <a:cubicBezTo>
                      <a:pt x="774" y="779"/>
                      <a:pt x="916" y="352"/>
                      <a:pt x="672" y="107"/>
                    </a:cubicBezTo>
                    <a:cubicBezTo>
                      <a:pt x="592" y="33"/>
                      <a:pt x="498" y="0"/>
                      <a:pt x="4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3" name="Google Shape;3373;p9"/>
              <p:cNvSpPr/>
              <p:nvPr/>
            </p:nvSpPr>
            <p:spPr>
              <a:xfrm flipH="1" rot="10800000">
                <a:off x="8814381" y="4795374"/>
                <a:ext cx="51989" cy="44075"/>
              </a:xfrm>
              <a:custGeom>
                <a:rect b="b" l="l" r="r" t="t"/>
                <a:pathLst>
                  <a:path extrusionOk="0" h="1203" w="1419">
                    <a:moveTo>
                      <a:pt x="609" y="0"/>
                    </a:moveTo>
                    <a:cubicBezTo>
                      <a:pt x="297" y="0"/>
                      <a:pt x="0" y="253"/>
                      <a:pt x="15" y="633"/>
                    </a:cubicBezTo>
                    <a:cubicBezTo>
                      <a:pt x="35" y="958"/>
                      <a:pt x="320" y="1202"/>
                      <a:pt x="645" y="1202"/>
                    </a:cubicBezTo>
                    <a:cubicBezTo>
                      <a:pt x="1174" y="1182"/>
                      <a:pt x="1419" y="511"/>
                      <a:pt x="1012" y="165"/>
                    </a:cubicBezTo>
                    <a:cubicBezTo>
                      <a:pt x="892" y="51"/>
                      <a:pt x="749"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4" name="Google Shape;3374;p9"/>
              <p:cNvSpPr/>
              <p:nvPr/>
            </p:nvSpPr>
            <p:spPr>
              <a:xfrm flipH="1" rot="10800000">
                <a:off x="8246279" y="4808783"/>
                <a:ext cx="37077" cy="31435"/>
              </a:xfrm>
              <a:custGeom>
                <a:rect b="b" l="l" r="r" t="t"/>
                <a:pathLst>
                  <a:path extrusionOk="0" h="858" w="1012">
                    <a:moveTo>
                      <a:pt x="573" y="1"/>
                    </a:moveTo>
                    <a:cubicBezTo>
                      <a:pt x="459" y="1"/>
                      <a:pt x="344" y="46"/>
                      <a:pt x="259" y="145"/>
                    </a:cubicBezTo>
                    <a:cubicBezTo>
                      <a:pt x="0" y="424"/>
                      <a:pt x="189" y="858"/>
                      <a:pt x="559" y="858"/>
                    </a:cubicBezTo>
                    <a:cubicBezTo>
                      <a:pt x="568" y="858"/>
                      <a:pt x="576" y="858"/>
                      <a:pt x="585" y="857"/>
                    </a:cubicBezTo>
                    <a:cubicBezTo>
                      <a:pt x="829" y="857"/>
                      <a:pt x="1012" y="654"/>
                      <a:pt x="1012" y="410"/>
                    </a:cubicBezTo>
                    <a:cubicBezTo>
                      <a:pt x="999" y="158"/>
                      <a:pt x="787"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5" name="Google Shape;3375;p9"/>
              <p:cNvSpPr/>
              <p:nvPr/>
            </p:nvSpPr>
            <p:spPr>
              <a:xfrm flipH="1" rot="10800000">
                <a:off x="5680482" y="4837617"/>
                <a:ext cx="6998" cy="4763"/>
              </a:xfrm>
              <a:custGeom>
                <a:rect b="b" l="l" r="r" t="t"/>
                <a:pathLst>
                  <a:path extrusionOk="0" h="130" w="191">
                    <a:moveTo>
                      <a:pt x="109" y="0"/>
                    </a:moveTo>
                    <a:cubicBezTo>
                      <a:pt x="1" y="0"/>
                      <a:pt x="103" y="129"/>
                      <a:pt x="159" y="129"/>
                    </a:cubicBezTo>
                    <a:cubicBezTo>
                      <a:pt x="177" y="129"/>
                      <a:pt x="190" y="116"/>
                      <a:pt x="190" y="82"/>
                    </a:cubicBezTo>
                    <a:cubicBezTo>
                      <a:pt x="190" y="41"/>
                      <a:pt x="149" y="0"/>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6" name="Google Shape;3376;p9"/>
              <p:cNvSpPr/>
              <p:nvPr/>
            </p:nvSpPr>
            <p:spPr>
              <a:xfrm flipH="1" rot="10800000">
                <a:off x="7030867" y="4824831"/>
                <a:ext cx="18319" cy="17659"/>
              </a:xfrm>
              <a:custGeom>
                <a:rect b="b" l="l" r="r" t="t"/>
                <a:pathLst>
                  <a:path extrusionOk="0" h="482" w="500">
                    <a:moveTo>
                      <a:pt x="276" y="1"/>
                    </a:moveTo>
                    <a:cubicBezTo>
                      <a:pt x="265" y="1"/>
                      <a:pt x="255" y="2"/>
                      <a:pt x="244" y="3"/>
                    </a:cubicBezTo>
                    <a:cubicBezTo>
                      <a:pt x="102" y="3"/>
                      <a:pt x="0" y="126"/>
                      <a:pt x="0" y="248"/>
                    </a:cubicBezTo>
                    <a:cubicBezTo>
                      <a:pt x="10" y="405"/>
                      <a:pt x="130" y="482"/>
                      <a:pt x="248" y="482"/>
                    </a:cubicBezTo>
                    <a:cubicBezTo>
                      <a:pt x="374" y="482"/>
                      <a:pt x="499" y="395"/>
                      <a:pt x="489" y="227"/>
                    </a:cubicBezTo>
                    <a:cubicBezTo>
                      <a:pt x="489" y="97"/>
                      <a:pt x="387"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7" name="Google Shape;3377;p9"/>
              <p:cNvSpPr/>
              <p:nvPr/>
            </p:nvSpPr>
            <p:spPr>
              <a:xfrm flipH="1" rot="10800000">
                <a:off x="5203572" y="4843845"/>
                <a:ext cx="1539" cy="1502"/>
              </a:xfrm>
              <a:custGeom>
                <a:rect b="b" l="l" r="r" t="t"/>
                <a:pathLst>
                  <a:path extrusionOk="0" h="41" w="42">
                    <a:moveTo>
                      <a:pt x="21" y="0"/>
                    </a:moveTo>
                    <a:cubicBezTo>
                      <a:pt x="21" y="0"/>
                      <a:pt x="1" y="0"/>
                      <a:pt x="1" y="20"/>
                    </a:cubicBezTo>
                    <a:cubicBezTo>
                      <a:pt x="1" y="20"/>
                      <a:pt x="1" y="41"/>
                      <a:pt x="21" y="41"/>
                    </a:cubicBezTo>
                    <a:cubicBezTo>
                      <a:pt x="42" y="41"/>
                      <a:pt x="42" y="20"/>
                      <a:pt x="42" y="20"/>
                    </a:cubicBezTo>
                    <a:cubicBezTo>
                      <a:pt x="42" y="0"/>
                      <a:pt x="42"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8" name="Google Shape;3378;p9"/>
              <p:cNvSpPr/>
              <p:nvPr/>
            </p:nvSpPr>
            <p:spPr>
              <a:xfrm flipH="1" rot="10800000">
                <a:off x="9290228" y="4799074"/>
                <a:ext cx="57741" cy="48691"/>
              </a:xfrm>
              <a:custGeom>
                <a:rect b="b" l="l" r="r" t="t"/>
                <a:pathLst>
                  <a:path extrusionOk="0" h="1329" w="1576">
                    <a:moveTo>
                      <a:pt x="702" y="0"/>
                    </a:moveTo>
                    <a:cubicBezTo>
                      <a:pt x="342" y="0"/>
                      <a:pt x="1" y="284"/>
                      <a:pt x="29" y="697"/>
                    </a:cubicBezTo>
                    <a:cubicBezTo>
                      <a:pt x="49" y="1051"/>
                      <a:pt x="335" y="1329"/>
                      <a:pt x="684" y="1329"/>
                    </a:cubicBezTo>
                    <a:cubicBezTo>
                      <a:pt x="696" y="1329"/>
                      <a:pt x="709" y="1328"/>
                      <a:pt x="721" y="1328"/>
                    </a:cubicBezTo>
                    <a:cubicBezTo>
                      <a:pt x="1311" y="1307"/>
                      <a:pt x="1576" y="575"/>
                      <a:pt x="1148" y="168"/>
                    </a:cubicBezTo>
                    <a:cubicBezTo>
                      <a:pt x="1014" y="52"/>
                      <a:pt x="856" y="0"/>
                      <a:pt x="70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9" name="Google Shape;3379;p9"/>
              <p:cNvSpPr/>
              <p:nvPr/>
            </p:nvSpPr>
            <p:spPr>
              <a:xfrm flipH="1" rot="10800000">
                <a:off x="6641704" y="4837874"/>
                <a:ext cx="17183" cy="14875"/>
              </a:xfrm>
              <a:custGeom>
                <a:rect b="b" l="l" r="r" t="t"/>
                <a:pathLst>
                  <a:path extrusionOk="0" h="406" w="469">
                    <a:moveTo>
                      <a:pt x="262" y="1"/>
                    </a:moveTo>
                    <a:cubicBezTo>
                      <a:pt x="213" y="1"/>
                      <a:pt x="163" y="19"/>
                      <a:pt x="122" y="60"/>
                    </a:cubicBezTo>
                    <a:cubicBezTo>
                      <a:pt x="0" y="202"/>
                      <a:pt x="102" y="406"/>
                      <a:pt x="285" y="406"/>
                    </a:cubicBezTo>
                    <a:cubicBezTo>
                      <a:pt x="387" y="385"/>
                      <a:pt x="468" y="304"/>
                      <a:pt x="468" y="182"/>
                    </a:cubicBezTo>
                    <a:cubicBezTo>
                      <a:pt x="455" y="73"/>
                      <a:pt x="360"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0" name="Google Shape;3380;p9"/>
              <p:cNvSpPr/>
              <p:nvPr/>
            </p:nvSpPr>
            <p:spPr>
              <a:xfrm flipH="1" rot="10800000">
                <a:off x="5775410" y="4846080"/>
                <a:ext cx="8243" cy="7474"/>
              </a:xfrm>
              <a:custGeom>
                <a:rect b="b" l="l" r="r" t="t"/>
                <a:pathLst>
                  <a:path extrusionOk="0" h="204" w="225">
                    <a:moveTo>
                      <a:pt x="122" y="0"/>
                    </a:moveTo>
                    <a:cubicBezTo>
                      <a:pt x="0" y="0"/>
                      <a:pt x="0" y="204"/>
                      <a:pt x="122" y="204"/>
                    </a:cubicBezTo>
                    <a:cubicBezTo>
                      <a:pt x="183" y="204"/>
                      <a:pt x="224" y="143"/>
                      <a:pt x="224" y="102"/>
                    </a:cubicBezTo>
                    <a:cubicBezTo>
                      <a:pt x="22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1" name="Google Shape;3381;p9"/>
              <p:cNvSpPr/>
              <p:nvPr/>
            </p:nvSpPr>
            <p:spPr>
              <a:xfrm flipH="1" rot="10800000">
                <a:off x="8323072" y="4819958"/>
                <a:ext cx="39312" cy="33597"/>
              </a:xfrm>
              <a:custGeom>
                <a:rect b="b" l="l" r="r" t="t"/>
                <a:pathLst>
                  <a:path extrusionOk="0" h="917" w="1073">
                    <a:moveTo>
                      <a:pt x="607" y="0"/>
                    </a:moveTo>
                    <a:cubicBezTo>
                      <a:pt x="489" y="0"/>
                      <a:pt x="370" y="45"/>
                      <a:pt x="279" y="143"/>
                    </a:cubicBezTo>
                    <a:cubicBezTo>
                      <a:pt x="0" y="442"/>
                      <a:pt x="209" y="917"/>
                      <a:pt x="601" y="917"/>
                    </a:cubicBezTo>
                    <a:cubicBezTo>
                      <a:pt x="609" y="917"/>
                      <a:pt x="617" y="916"/>
                      <a:pt x="625" y="916"/>
                    </a:cubicBezTo>
                    <a:cubicBezTo>
                      <a:pt x="890" y="916"/>
                      <a:pt x="1073" y="692"/>
                      <a:pt x="1073" y="448"/>
                    </a:cubicBezTo>
                    <a:cubicBezTo>
                      <a:pt x="1060" y="167"/>
                      <a:pt x="835"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2" name="Google Shape;3382;p9"/>
              <p:cNvSpPr/>
              <p:nvPr/>
            </p:nvSpPr>
            <p:spPr>
              <a:xfrm flipH="1" rot="10800000">
                <a:off x="7978643" y="4826663"/>
                <a:ext cx="32607" cy="28028"/>
              </a:xfrm>
              <a:custGeom>
                <a:rect b="b" l="l" r="r" t="t"/>
                <a:pathLst>
                  <a:path extrusionOk="0" h="765" w="890">
                    <a:moveTo>
                      <a:pt x="514" y="1"/>
                    </a:moveTo>
                    <a:cubicBezTo>
                      <a:pt x="416" y="1"/>
                      <a:pt x="316" y="41"/>
                      <a:pt x="239" y="133"/>
                    </a:cubicBezTo>
                    <a:cubicBezTo>
                      <a:pt x="0" y="371"/>
                      <a:pt x="188" y="765"/>
                      <a:pt x="500" y="765"/>
                    </a:cubicBezTo>
                    <a:cubicBezTo>
                      <a:pt x="508" y="765"/>
                      <a:pt x="516" y="764"/>
                      <a:pt x="523" y="764"/>
                    </a:cubicBezTo>
                    <a:cubicBezTo>
                      <a:pt x="747" y="743"/>
                      <a:pt x="890" y="581"/>
                      <a:pt x="890" y="357"/>
                    </a:cubicBezTo>
                    <a:cubicBezTo>
                      <a:pt x="876" y="144"/>
                      <a:pt x="698"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3" name="Google Shape;3383;p9"/>
              <p:cNvSpPr/>
              <p:nvPr/>
            </p:nvSpPr>
            <p:spPr>
              <a:xfrm flipH="1" rot="10800000">
                <a:off x="6258512" y="4844761"/>
                <a:ext cx="11944" cy="11028"/>
              </a:xfrm>
              <a:custGeom>
                <a:rect b="b" l="l" r="r" t="t"/>
                <a:pathLst>
                  <a:path extrusionOk="0" h="301" w="326">
                    <a:moveTo>
                      <a:pt x="143" y="0"/>
                    </a:moveTo>
                    <a:cubicBezTo>
                      <a:pt x="61" y="0"/>
                      <a:pt x="0" y="82"/>
                      <a:pt x="0" y="163"/>
                    </a:cubicBezTo>
                    <a:cubicBezTo>
                      <a:pt x="10" y="255"/>
                      <a:pt x="82" y="300"/>
                      <a:pt x="153" y="300"/>
                    </a:cubicBezTo>
                    <a:cubicBezTo>
                      <a:pt x="224" y="300"/>
                      <a:pt x="295" y="255"/>
                      <a:pt x="305" y="163"/>
                    </a:cubicBezTo>
                    <a:cubicBezTo>
                      <a:pt x="326" y="61"/>
                      <a:pt x="24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4" name="Google Shape;3384;p9"/>
              <p:cNvSpPr/>
              <p:nvPr/>
            </p:nvSpPr>
            <p:spPr>
              <a:xfrm flipH="1" rot="10800000">
                <a:off x="8720442" y="4813217"/>
                <a:ext cx="50486" cy="42903"/>
              </a:xfrm>
              <a:custGeom>
                <a:rect b="b" l="l" r="r" t="t"/>
                <a:pathLst>
                  <a:path extrusionOk="0" h="1171" w="1378">
                    <a:moveTo>
                      <a:pt x="603" y="0"/>
                    </a:moveTo>
                    <a:cubicBezTo>
                      <a:pt x="293" y="0"/>
                      <a:pt x="0" y="250"/>
                      <a:pt x="15" y="620"/>
                    </a:cubicBezTo>
                    <a:cubicBezTo>
                      <a:pt x="34" y="933"/>
                      <a:pt x="279" y="1170"/>
                      <a:pt x="587" y="1170"/>
                    </a:cubicBezTo>
                    <a:cubicBezTo>
                      <a:pt x="600" y="1170"/>
                      <a:pt x="612" y="1170"/>
                      <a:pt x="625" y="1169"/>
                    </a:cubicBezTo>
                    <a:cubicBezTo>
                      <a:pt x="1134" y="1149"/>
                      <a:pt x="1378" y="518"/>
                      <a:pt x="991" y="152"/>
                    </a:cubicBezTo>
                    <a:cubicBezTo>
                      <a:pt x="874" y="47"/>
                      <a:pt x="737" y="0"/>
                      <a:pt x="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5" name="Google Shape;3385;p9"/>
              <p:cNvSpPr/>
              <p:nvPr/>
            </p:nvSpPr>
            <p:spPr>
              <a:xfrm flipH="1" rot="10800000">
                <a:off x="7122571" y="4839376"/>
                <a:ext cx="22386" cy="18832"/>
              </a:xfrm>
              <a:custGeom>
                <a:rect b="b" l="l" r="r" t="t"/>
                <a:pathLst>
                  <a:path extrusionOk="0" h="514" w="611">
                    <a:moveTo>
                      <a:pt x="341" y="0"/>
                    </a:moveTo>
                    <a:cubicBezTo>
                      <a:pt x="278" y="0"/>
                      <a:pt x="215" y="21"/>
                      <a:pt x="163" y="66"/>
                    </a:cubicBezTo>
                    <a:cubicBezTo>
                      <a:pt x="0" y="229"/>
                      <a:pt x="122" y="514"/>
                      <a:pt x="346" y="514"/>
                    </a:cubicBezTo>
                    <a:cubicBezTo>
                      <a:pt x="489" y="514"/>
                      <a:pt x="611" y="392"/>
                      <a:pt x="611" y="249"/>
                    </a:cubicBezTo>
                    <a:cubicBezTo>
                      <a:pt x="611" y="96"/>
                      <a:pt x="478"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6" name="Google Shape;3386;p9"/>
              <p:cNvSpPr/>
              <p:nvPr/>
            </p:nvSpPr>
            <p:spPr>
              <a:xfrm flipH="1" rot="10800000">
                <a:off x="5108900" y="4858757"/>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7" name="Google Shape;3387;p9"/>
              <p:cNvSpPr/>
              <p:nvPr/>
            </p:nvSpPr>
            <p:spPr>
              <a:xfrm flipH="1" rot="10800000">
                <a:off x="8402612" y="4823622"/>
                <a:ext cx="42353" cy="35941"/>
              </a:xfrm>
              <a:custGeom>
                <a:rect b="b" l="l" r="r" t="t"/>
                <a:pathLst>
                  <a:path extrusionOk="0" h="981" w="1156">
                    <a:moveTo>
                      <a:pt x="513" y="1"/>
                    </a:moveTo>
                    <a:cubicBezTo>
                      <a:pt x="505" y="1"/>
                      <a:pt x="497" y="1"/>
                      <a:pt x="489" y="1"/>
                    </a:cubicBezTo>
                    <a:cubicBezTo>
                      <a:pt x="225" y="22"/>
                      <a:pt x="1" y="246"/>
                      <a:pt x="21" y="510"/>
                    </a:cubicBezTo>
                    <a:cubicBezTo>
                      <a:pt x="34" y="801"/>
                      <a:pt x="263" y="981"/>
                      <a:pt x="505" y="981"/>
                    </a:cubicBezTo>
                    <a:cubicBezTo>
                      <a:pt x="635" y="981"/>
                      <a:pt x="769" y="929"/>
                      <a:pt x="876" y="815"/>
                    </a:cubicBezTo>
                    <a:cubicBezTo>
                      <a:pt x="1155" y="516"/>
                      <a:pt x="925" y="1"/>
                      <a:pt x="5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8" name="Google Shape;3388;p9"/>
              <p:cNvSpPr/>
              <p:nvPr/>
            </p:nvSpPr>
            <p:spPr>
              <a:xfrm flipH="1" rot="10800000">
                <a:off x="8548759" y="4821313"/>
                <a:ext cx="46786" cy="39715"/>
              </a:xfrm>
              <a:custGeom>
                <a:rect b="b" l="l" r="r" t="t"/>
                <a:pathLst>
                  <a:path extrusionOk="0" h="1084" w="1277">
                    <a:moveTo>
                      <a:pt x="554" y="0"/>
                    </a:moveTo>
                    <a:cubicBezTo>
                      <a:pt x="546" y="0"/>
                      <a:pt x="538" y="0"/>
                      <a:pt x="529" y="1"/>
                    </a:cubicBezTo>
                    <a:cubicBezTo>
                      <a:pt x="224" y="21"/>
                      <a:pt x="0" y="265"/>
                      <a:pt x="20" y="571"/>
                    </a:cubicBezTo>
                    <a:cubicBezTo>
                      <a:pt x="34" y="887"/>
                      <a:pt x="286" y="1084"/>
                      <a:pt x="550" y="1084"/>
                    </a:cubicBezTo>
                    <a:cubicBezTo>
                      <a:pt x="694" y="1084"/>
                      <a:pt x="842" y="1025"/>
                      <a:pt x="956" y="896"/>
                    </a:cubicBezTo>
                    <a:cubicBezTo>
                      <a:pt x="1276" y="556"/>
                      <a:pt x="1027"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9" name="Google Shape;3389;p9"/>
              <p:cNvSpPr/>
              <p:nvPr/>
            </p:nvSpPr>
            <p:spPr>
              <a:xfrm flipH="1" rot="10800000">
                <a:off x="8153806" y="4834137"/>
                <a:ext cx="36381" cy="30922"/>
              </a:xfrm>
              <a:custGeom>
                <a:rect b="b" l="l" r="r" t="t"/>
                <a:pathLst>
                  <a:path extrusionOk="0" h="844" w="993">
                    <a:moveTo>
                      <a:pt x="549" y="1"/>
                    </a:moveTo>
                    <a:cubicBezTo>
                      <a:pt x="440" y="1"/>
                      <a:pt x="329" y="41"/>
                      <a:pt x="239" y="131"/>
                    </a:cubicBezTo>
                    <a:cubicBezTo>
                      <a:pt x="1" y="410"/>
                      <a:pt x="190" y="844"/>
                      <a:pt x="560" y="844"/>
                    </a:cubicBezTo>
                    <a:cubicBezTo>
                      <a:pt x="568" y="844"/>
                      <a:pt x="577" y="844"/>
                      <a:pt x="585" y="843"/>
                    </a:cubicBezTo>
                    <a:cubicBezTo>
                      <a:pt x="809" y="823"/>
                      <a:pt x="992" y="640"/>
                      <a:pt x="972" y="396"/>
                    </a:cubicBezTo>
                    <a:cubicBezTo>
                      <a:pt x="959" y="154"/>
                      <a:pt x="759"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0" name="Google Shape;3390;p9"/>
              <p:cNvSpPr/>
              <p:nvPr/>
            </p:nvSpPr>
            <p:spPr>
              <a:xfrm flipH="1" rot="10800000">
                <a:off x="5870081" y="4859453"/>
                <a:ext cx="9562" cy="8317"/>
              </a:xfrm>
              <a:custGeom>
                <a:rect b="b" l="l" r="r" t="t"/>
                <a:pathLst>
                  <a:path extrusionOk="0" h="227" w="261">
                    <a:moveTo>
                      <a:pt x="156" y="1"/>
                    </a:moveTo>
                    <a:cubicBezTo>
                      <a:pt x="152" y="1"/>
                      <a:pt x="147" y="1"/>
                      <a:pt x="143" y="2"/>
                    </a:cubicBezTo>
                    <a:cubicBezTo>
                      <a:pt x="1" y="22"/>
                      <a:pt x="1" y="205"/>
                      <a:pt x="143" y="225"/>
                    </a:cubicBezTo>
                    <a:cubicBezTo>
                      <a:pt x="147" y="226"/>
                      <a:pt x="152" y="227"/>
                      <a:pt x="156" y="227"/>
                    </a:cubicBezTo>
                    <a:cubicBezTo>
                      <a:pt x="261" y="227"/>
                      <a:pt x="26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1" name="Google Shape;3391;p9"/>
              <p:cNvSpPr/>
              <p:nvPr/>
            </p:nvSpPr>
            <p:spPr>
              <a:xfrm flipH="1" rot="10800000">
                <a:off x="7888954" y="4841537"/>
                <a:ext cx="26892" cy="26929"/>
              </a:xfrm>
              <a:custGeom>
                <a:rect b="b" l="l" r="r" t="t"/>
                <a:pathLst>
                  <a:path extrusionOk="0" h="735" w="734">
                    <a:moveTo>
                      <a:pt x="346" y="0"/>
                    </a:moveTo>
                    <a:cubicBezTo>
                      <a:pt x="143" y="21"/>
                      <a:pt x="1" y="183"/>
                      <a:pt x="1" y="387"/>
                    </a:cubicBezTo>
                    <a:cubicBezTo>
                      <a:pt x="20" y="579"/>
                      <a:pt x="166" y="735"/>
                      <a:pt x="353" y="735"/>
                    </a:cubicBezTo>
                    <a:cubicBezTo>
                      <a:pt x="364" y="735"/>
                      <a:pt x="376" y="734"/>
                      <a:pt x="387" y="733"/>
                    </a:cubicBezTo>
                    <a:cubicBezTo>
                      <a:pt x="591" y="733"/>
                      <a:pt x="733" y="550"/>
                      <a:pt x="733" y="367"/>
                    </a:cubicBezTo>
                    <a:cubicBezTo>
                      <a:pt x="713" y="163"/>
                      <a:pt x="550"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2" name="Google Shape;3392;p9"/>
              <p:cNvSpPr/>
              <p:nvPr/>
            </p:nvSpPr>
            <p:spPr>
              <a:xfrm flipH="1" rot="10800000">
                <a:off x="9383434" y="4819958"/>
                <a:ext cx="59243" cy="49900"/>
              </a:xfrm>
              <a:custGeom>
                <a:rect b="b" l="l" r="r" t="t"/>
                <a:pathLst>
                  <a:path extrusionOk="0" h="1362" w="1617">
                    <a:moveTo>
                      <a:pt x="707" y="0"/>
                    </a:moveTo>
                    <a:cubicBezTo>
                      <a:pt x="344" y="0"/>
                      <a:pt x="1" y="286"/>
                      <a:pt x="29" y="710"/>
                    </a:cubicBezTo>
                    <a:cubicBezTo>
                      <a:pt x="49" y="1083"/>
                      <a:pt x="334" y="1362"/>
                      <a:pt x="702" y="1362"/>
                    </a:cubicBezTo>
                    <a:cubicBezTo>
                      <a:pt x="715" y="1362"/>
                      <a:pt x="728" y="1362"/>
                      <a:pt x="741" y="1361"/>
                    </a:cubicBezTo>
                    <a:cubicBezTo>
                      <a:pt x="1351" y="1341"/>
                      <a:pt x="1616" y="588"/>
                      <a:pt x="1168" y="181"/>
                    </a:cubicBezTo>
                    <a:cubicBezTo>
                      <a:pt x="1031" y="56"/>
                      <a:pt x="867"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3" name="Google Shape;3393;p9"/>
              <p:cNvSpPr/>
              <p:nvPr/>
            </p:nvSpPr>
            <p:spPr>
              <a:xfrm flipH="1" rot="10800000">
                <a:off x="7220283" y="4850843"/>
                <a:ext cx="23631" cy="19198"/>
              </a:xfrm>
              <a:custGeom>
                <a:rect b="b" l="l" r="r" t="t"/>
                <a:pathLst>
                  <a:path extrusionOk="0" h="524" w="645">
                    <a:moveTo>
                      <a:pt x="236" y="1"/>
                    </a:moveTo>
                    <a:cubicBezTo>
                      <a:pt x="106" y="1"/>
                      <a:pt x="0" y="134"/>
                      <a:pt x="19" y="267"/>
                    </a:cubicBezTo>
                    <a:cubicBezTo>
                      <a:pt x="19" y="425"/>
                      <a:pt x="147" y="524"/>
                      <a:pt x="282" y="524"/>
                    </a:cubicBezTo>
                    <a:cubicBezTo>
                      <a:pt x="355" y="524"/>
                      <a:pt x="430" y="494"/>
                      <a:pt x="487" y="430"/>
                    </a:cubicBezTo>
                    <a:cubicBezTo>
                      <a:pt x="644" y="273"/>
                      <a:pt x="517" y="2"/>
                      <a:pt x="288" y="2"/>
                    </a:cubicBezTo>
                    <a:cubicBezTo>
                      <a:pt x="280" y="2"/>
                      <a:pt x="272" y="2"/>
                      <a:pt x="263" y="3"/>
                    </a:cubicBezTo>
                    <a:cubicBezTo>
                      <a:pt x="254" y="1"/>
                      <a:pt x="245" y="1"/>
                      <a:pt x="2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4" name="Google Shape;3394;p9"/>
              <p:cNvSpPr/>
              <p:nvPr/>
            </p:nvSpPr>
            <p:spPr>
              <a:xfrm flipH="1" rot="10800000">
                <a:off x="6735129" y="4857988"/>
                <a:ext cx="20664" cy="15717"/>
              </a:xfrm>
              <a:custGeom>
                <a:rect b="b" l="l" r="r" t="t"/>
                <a:pathLst>
                  <a:path extrusionOk="0" h="429" w="564">
                    <a:moveTo>
                      <a:pt x="279" y="1"/>
                    </a:moveTo>
                    <a:cubicBezTo>
                      <a:pt x="1" y="21"/>
                      <a:pt x="13" y="429"/>
                      <a:pt x="280" y="429"/>
                    </a:cubicBezTo>
                    <a:cubicBezTo>
                      <a:pt x="286" y="429"/>
                      <a:pt x="293" y="429"/>
                      <a:pt x="299" y="428"/>
                    </a:cubicBezTo>
                    <a:cubicBezTo>
                      <a:pt x="564" y="408"/>
                      <a:pt x="564"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5" name="Google Shape;3395;p9"/>
              <p:cNvSpPr/>
              <p:nvPr/>
            </p:nvSpPr>
            <p:spPr>
              <a:xfrm flipH="1" rot="10800000">
                <a:off x="8627236" y="4835602"/>
                <a:ext cx="49021" cy="41437"/>
              </a:xfrm>
              <a:custGeom>
                <a:rect b="b" l="l" r="r" t="t"/>
                <a:pathLst>
                  <a:path extrusionOk="0" h="1131" w="1338">
                    <a:moveTo>
                      <a:pt x="585" y="1"/>
                    </a:moveTo>
                    <a:cubicBezTo>
                      <a:pt x="282" y="1"/>
                      <a:pt x="1" y="246"/>
                      <a:pt x="15" y="601"/>
                    </a:cubicBezTo>
                    <a:cubicBezTo>
                      <a:pt x="15" y="894"/>
                      <a:pt x="278" y="1131"/>
                      <a:pt x="569" y="1131"/>
                    </a:cubicBezTo>
                    <a:cubicBezTo>
                      <a:pt x="581" y="1131"/>
                      <a:pt x="593" y="1130"/>
                      <a:pt x="605" y="1130"/>
                    </a:cubicBezTo>
                    <a:cubicBezTo>
                      <a:pt x="1114" y="1109"/>
                      <a:pt x="1338" y="499"/>
                      <a:pt x="971" y="153"/>
                    </a:cubicBezTo>
                    <a:cubicBezTo>
                      <a:pt x="854" y="48"/>
                      <a:pt x="718" y="1"/>
                      <a:pt x="5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6" name="Google Shape;3396;p9"/>
              <p:cNvSpPr/>
              <p:nvPr/>
            </p:nvSpPr>
            <p:spPr>
              <a:xfrm flipH="1" rot="10800000">
                <a:off x="6351681" y="4864692"/>
                <a:ext cx="14215" cy="12713"/>
              </a:xfrm>
              <a:custGeom>
                <a:rect b="b" l="l" r="r" t="t"/>
                <a:pathLst>
                  <a:path extrusionOk="0" h="347" w="388">
                    <a:moveTo>
                      <a:pt x="164" y="0"/>
                    </a:moveTo>
                    <a:cubicBezTo>
                      <a:pt x="82" y="0"/>
                      <a:pt x="1" y="81"/>
                      <a:pt x="1" y="183"/>
                    </a:cubicBezTo>
                    <a:cubicBezTo>
                      <a:pt x="21" y="265"/>
                      <a:pt x="82" y="346"/>
                      <a:pt x="184" y="346"/>
                    </a:cubicBezTo>
                    <a:cubicBezTo>
                      <a:pt x="387" y="305"/>
                      <a:pt x="367" y="20"/>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7" name="Google Shape;3397;p9"/>
              <p:cNvSpPr/>
              <p:nvPr/>
            </p:nvSpPr>
            <p:spPr>
              <a:xfrm flipH="1" rot="10800000">
                <a:off x="7793916" y="4852126"/>
                <a:ext cx="26892" cy="25500"/>
              </a:xfrm>
              <a:custGeom>
                <a:rect b="b" l="l" r="r" t="t"/>
                <a:pathLst>
                  <a:path extrusionOk="0" h="696" w="734">
                    <a:moveTo>
                      <a:pt x="353" y="1"/>
                    </a:moveTo>
                    <a:cubicBezTo>
                      <a:pt x="181" y="1"/>
                      <a:pt x="10" y="113"/>
                      <a:pt x="10" y="332"/>
                    </a:cubicBezTo>
                    <a:cubicBezTo>
                      <a:pt x="0" y="578"/>
                      <a:pt x="177" y="696"/>
                      <a:pt x="355" y="696"/>
                    </a:cubicBezTo>
                    <a:cubicBezTo>
                      <a:pt x="544" y="696"/>
                      <a:pt x="734" y="563"/>
                      <a:pt x="702" y="311"/>
                    </a:cubicBezTo>
                    <a:cubicBezTo>
                      <a:pt x="682" y="103"/>
                      <a:pt x="517" y="1"/>
                      <a:pt x="3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8" name="Google Shape;3398;p9"/>
              <p:cNvSpPr/>
              <p:nvPr/>
            </p:nvSpPr>
            <p:spPr>
              <a:xfrm flipH="1" rot="10800000">
                <a:off x="7315650" y="4859233"/>
                <a:ext cx="24437" cy="20444"/>
              </a:xfrm>
              <a:custGeom>
                <a:rect b="b" l="l" r="r" t="t"/>
                <a:pathLst>
                  <a:path extrusionOk="0" h="558" w="667">
                    <a:moveTo>
                      <a:pt x="308" y="0"/>
                    </a:moveTo>
                    <a:cubicBezTo>
                      <a:pt x="301" y="0"/>
                      <a:pt x="293" y="0"/>
                      <a:pt x="285" y="1"/>
                    </a:cubicBezTo>
                    <a:cubicBezTo>
                      <a:pt x="123" y="1"/>
                      <a:pt x="0" y="123"/>
                      <a:pt x="21" y="286"/>
                    </a:cubicBezTo>
                    <a:cubicBezTo>
                      <a:pt x="21" y="449"/>
                      <a:pt x="156" y="557"/>
                      <a:pt x="301" y="557"/>
                    </a:cubicBezTo>
                    <a:cubicBezTo>
                      <a:pt x="374" y="557"/>
                      <a:pt x="448" y="530"/>
                      <a:pt x="509" y="469"/>
                    </a:cubicBezTo>
                    <a:cubicBezTo>
                      <a:pt x="667" y="292"/>
                      <a:pt x="538"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9" name="Google Shape;3399;p9"/>
              <p:cNvSpPr/>
              <p:nvPr/>
            </p:nvSpPr>
            <p:spPr>
              <a:xfrm flipH="1" rot="10800000">
                <a:off x="8237120" y="4849927"/>
                <a:ext cx="38579" cy="32717"/>
              </a:xfrm>
              <a:custGeom>
                <a:rect b="b" l="l" r="r" t="t"/>
                <a:pathLst>
                  <a:path extrusionOk="0" h="893" w="1053">
                    <a:moveTo>
                      <a:pt x="453" y="0"/>
                    </a:moveTo>
                    <a:cubicBezTo>
                      <a:pt x="445" y="0"/>
                      <a:pt x="436" y="0"/>
                      <a:pt x="428" y="1"/>
                    </a:cubicBezTo>
                    <a:cubicBezTo>
                      <a:pt x="183" y="1"/>
                      <a:pt x="0" y="224"/>
                      <a:pt x="21" y="469"/>
                    </a:cubicBezTo>
                    <a:cubicBezTo>
                      <a:pt x="34" y="725"/>
                      <a:pt x="254" y="892"/>
                      <a:pt x="477" y="892"/>
                    </a:cubicBezTo>
                    <a:cubicBezTo>
                      <a:pt x="591" y="892"/>
                      <a:pt x="705" y="849"/>
                      <a:pt x="794" y="754"/>
                    </a:cubicBezTo>
                    <a:cubicBezTo>
                      <a:pt x="1053" y="455"/>
                      <a:pt x="844"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9"/>
              <p:cNvSpPr/>
              <p:nvPr/>
            </p:nvSpPr>
            <p:spPr>
              <a:xfrm flipH="1" rot="10800000">
                <a:off x="5964423" y="4875757"/>
                <a:ext cx="10075" cy="9269"/>
              </a:xfrm>
              <a:custGeom>
                <a:rect b="b" l="l" r="r" t="t"/>
                <a:pathLst>
                  <a:path extrusionOk="0" h="253" w="275">
                    <a:moveTo>
                      <a:pt x="177" y="1"/>
                    </a:moveTo>
                    <a:cubicBezTo>
                      <a:pt x="169" y="1"/>
                      <a:pt x="160" y="2"/>
                      <a:pt x="152" y="5"/>
                    </a:cubicBezTo>
                    <a:cubicBezTo>
                      <a:pt x="143" y="2"/>
                      <a:pt x="134" y="1"/>
                      <a:pt x="125" y="1"/>
                    </a:cubicBezTo>
                    <a:cubicBezTo>
                      <a:pt x="1" y="1"/>
                      <a:pt x="16" y="252"/>
                      <a:pt x="128" y="252"/>
                    </a:cubicBezTo>
                    <a:cubicBezTo>
                      <a:pt x="136" y="252"/>
                      <a:pt x="144" y="251"/>
                      <a:pt x="152" y="249"/>
                    </a:cubicBezTo>
                    <a:cubicBezTo>
                      <a:pt x="234" y="249"/>
                      <a:pt x="274" y="188"/>
                      <a:pt x="274" y="106"/>
                    </a:cubicBezTo>
                    <a:cubicBezTo>
                      <a:pt x="274" y="53"/>
                      <a:pt x="229" y="1"/>
                      <a:pt x="1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9"/>
              <p:cNvSpPr/>
              <p:nvPr/>
            </p:nvSpPr>
            <p:spPr>
              <a:xfrm flipH="1" rot="10800000">
                <a:off x="7698109" y="4860699"/>
                <a:ext cx="29640" cy="24950"/>
              </a:xfrm>
              <a:custGeom>
                <a:rect b="b" l="l" r="r" t="t"/>
                <a:pathLst>
                  <a:path extrusionOk="0" h="681" w="809">
                    <a:moveTo>
                      <a:pt x="350" y="0"/>
                    </a:moveTo>
                    <a:cubicBezTo>
                      <a:pt x="342" y="0"/>
                      <a:pt x="334" y="1"/>
                      <a:pt x="326" y="1"/>
                    </a:cubicBezTo>
                    <a:cubicBezTo>
                      <a:pt x="143" y="1"/>
                      <a:pt x="0" y="164"/>
                      <a:pt x="21" y="347"/>
                    </a:cubicBezTo>
                    <a:cubicBezTo>
                      <a:pt x="21" y="550"/>
                      <a:pt x="182" y="680"/>
                      <a:pt x="355" y="680"/>
                    </a:cubicBezTo>
                    <a:cubicBezTo>
                      <a:pt x="444" y="680"/>
                      <a:pt x="535" y="646"/>
                      <a:pt x="611" y="571"/>
                    </a:cubicBezTo>
                    <a:cubicBezTo>
                      <a:pt x="809" y="353"/>
                      <a:pt x="641"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9"/>
              <p:cNvSpPr/>
              <p:nvPr/>
            </p:nvSpPr>
            <p:spPr>
              <a:xfrm flipH="1" rot="10800000">
                <a:off x="7411311" y="4864692"/>
                <a:ext cx="25903" cy="21726"/>
              </a:xfrm>
              <a:custGeom>
                <a:rect b="b" l="l" r="r" t="t"/>
                <a:pathLst>
                  <a:path extrusionOk="0" h="593" w="707">
                    <a:moveTo>
                      <a:pt x="296" y="1"/>
                    </a:moveTo>
                    <a:cubicBezTo>
                      <a:pt x="141" y="1"/>
                      <a:pt x="0" y="125"/>
                      <a:pt x="14" y="307"/>
                    </a:cubicBezTo>
                    <a:cubicBezTo>
                      <a:pt x="14" y="470"/>
                      <a:pt x="157" y="592"/>
                      <a:pt x="320" y="592"/>
                    </a:cubicBezTo>
                    <a:cubicBezTo>
                      <a:pt x="584" y="572"/>
                      <a:pt x="706" y="246"/>
                      <a:pt x="503" y="83"/>
                    </a:cubicBezTo>
                    <a:cubicBezTo>
                      <a:pt x="439" y="26"/>
                      <a:pt x="366" y="1"/>
                      <a:pt x="2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3" name="Google Shape;3403;p9"/>
              <p:cNvSpPr/>
              <p:nvPr/>
            </p:nvSpPr>
            <p:spPr>
              <a:xfrm flipH="1" rot="10800000">
                <a:off x="8060637" y="4857218"/>
                <a:ext cx="35612" cy="30189"/>
              </a:xfrm>
              <a:custGeom>
                <a:rect b="b" l="l" r="r" t="t"/>
                <a:pathLst>
                  <a:path extrusionOk="0" h="824" w="972">
                    <a:moveTo>
                      <a:pt x="534" y="0"/>
                    </a:moveTo>
                    <a:cubicBezTo>
                      <a:pt x="428" y="0"/>
                      <a:pt x="322" y="41"/>
                      <a:pt x="239" y="131"/>
                    </a:cubicBezTo>
                    <a:cubicBezTo>
                      <a:pt x="0" y="409"/>
                      <a:pt x="189" y="823"/>
                      <a:pt x="539" y="823"/>
                    </a:cubicBezTo>
                    <a:cubicBezTo>
                      <a:pt x="548" y="823"/>
                      <a:pt x="556" y="823"/>
                      <a:pt x="564" y="823"/>
                    </a:cubicBezTo>
                    <a:cubicBezTo>
                      <a:pt x="788" y="802"/>
                      <a:pt x="971" y="619"/>
                      <a:pt x="951" y="395"/>
                    </a:cubicBezTo>
                    <a:cubicBezTo>
                      <a:pt x="938" y="153"/>
                      <a:pt x="738"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4" name="Google Shape;3404;p9"/>
              <p:cNvSpPr/>
              <p:nvPr/>
            </p:nvSpPr>
            <p:spPr>
              <a:xfrm flipH="1" rot="10800000">
                <a:off x="7602668" y="4865462"/>
                <a:ext cx="27625" cy="23888"/>
              </a:xfrm>
              <a:custGeom>
                <a:rect b="b" l="l" r="r" t="t"/>
                <a:pathLst>
                  <a:path extrusionOk="0" h="652" w="754">
                    <a:moveTo>
                      <a:pt x="329" y="1"/>
                    </a:moveTo>
                    <a:cubicBezTo>
                      <a:pt x="158" y="1"/>
                      <a:pt x="1" y="134"/>
                      <a:pt x="1" y="346"/>
                    </a:cubicBezTo>
                    <a:cubicBezTo>
                      <a:pt x="21" y="509"/>
                      <a:pt x="163" y="652"/>
                      <a:pt x="347" y="652"/>
                    </a:cubicBezTo>
                    <a:cubicBezTo>
                      <a:pt x="631" y="631"/>
                      <a:pt x="754" y="285"/>
                      <a:pt x="550" y="82"/>
                    </a:cubicBezTo>
                    <a:cubicBezTo>
                      <a:pt x="482" y="26"/>
                      <a:pt x="404" y="1"/>
                      <a:pt x="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9"/>
              <p:cNvSpPr/>
              <p:nvPr/>
            </p:nvSpPr>
            <p:spPr>
              <a:xfrm flipH="1" rot="10800000">
                <a:off x="7506861" y="4866927"/>
                <a:ext cx="23192" cy="22715"/>
              </a:xfrm>
              <a:custGeom>
                <a:rect b="b" l="l" r="r" t="t"/>
                <a:pathLst>
                  <a:path extrusionOk="0" h="620" w="633">
                    <a:moveTo>
                      <a:pt x="318" y="0"/>
                    </a:moveTo>
                    <a:cubicBezTo>
                      <a:pt x="159" y="0"/>
                      <a:pt x="1" y="113"/>
                      <a:pt x="11" y="334"/>
                    </a:cubicBezTo>
                    <a:cubicBezTo>
                      <a:pt x="21" y="527"/>
                      <a:pt x="164" y="620"/>
                      <a:pt x="309" y="620"/>
                    </a:cubicBezTo>
                    <a:cubicBezTo>
                      <a:pt x="469" y="620"/>
                      <a:pt x="632" y="507"/>
                      <a:pt x="622" y="293"/>
                    </a:cubicBezTo>
                    <a:cubicBezTo>
                      <a:pt x="612" y="97"/>
                      <a:pt x="465"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9"/>
              <p:cNvSpPr/>
              <p:nvPr/>
            </p:nvSpPr>
            <p:spPr>
              <a:xfrm flipH="1" rot="10800000">
                <a:off x="8459290" y="4821240"/>
                <a:ext cx="61404" cy="71663"/>
              </a:xfrm>
              <a:custGeom>
                <a:rect b="b" l="l" r="r" t="t"/>
                <a:pathLst>
                  <a:path extrusionOk="0" h="1956" w="1676">
                    <a:moveTo>
                      <a:pt x="522" y="0"/>
                    </a:moveTo>
                    <a:cubicBezTo>
                      <a:pt x="259" y="0"/>
                      <a:pt x="0" y="179"/>
                      <a:pt x="0" y="525"/>
                    </a:cubicBezTo>
                    <a:cubicBezTo>
                      <a:pt x="20" y="817"/>
                      <a:pt x="245" y="1035"/>
                      <a:pt x="532" y="1035"/>
                    </a:cubicBezTo>
                    <a:cubicBezTo>
                      <a:pt x="544" y="1035"/>
                      <a:pt x="557" y="1034"/>
                      <a:pt x="570" y="1034"/>
                    </a:cubicBezTo>
                    <a:cubicBezTo>
                      <a:pt x="611" y="1034"/>
                      <a:pt x="672" y="1013"/>
                      <a:pt x="712" y="1013"/>
                    </a:cubicBezTo>
                    <a:cubicBezTo>
                      <a:pt x="255" y="1287"/>
                      <a:pt x="488" y="1956"/>
                      <a:pt x="954" y="1956"/>
                    </a:cubicBezTo>
                    <a:cubicBezTo>
                      <a:pt x="1006" y="1956"/>
                      <a:pt x="1062" y="1947"/>
                      <a:pt x="1119" y="1929"/>
                    </a:cubicBezTo>
                    <a:cubicBezTo>
                      <a:pt x="1676" y="1750"/>
                      <a:pt x="1553" y="930"/>
                      <a:pt x="978" y="930"/>
                    </a:cubicBezTo>
                    <a:cubicBezTo>
                      <a:pt x="964" y="930"/>
                      <a:pt x="950" y="931"/>
                      <a:pt x="936" y="932"/>
                    </a:cubicBezTo>
                    <a:cubicBezTo>
                      <a:pt x="896" y="932"/>
                      <a:pt x="835" y="952"/>
                      <a:pt x="794" y="973"/>
                    </a:cubicBezTo>
                    <a:cubicBezTo>
                      <a:pt x="977" y="871"/>
                      <a:pt x="1058" y="688"/>
                      <a:pt x="1058" y="484"/>
                    </a:cubicBezTo>
                    <a:cubicBezTo>
                      <a:pt x="1019" y="159"/>
                      <a:pt x="769"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9"/>
              <p:cNvSpPr/>
              <p:nvPr/>
            </p:nvSpPr>
            <p:spPr>
              <a:xfrm flipH="1" rot="10800000">
                <a:off x="6831046" y="4876636"/>
                <a:ext cx="17183" cy="16450"/>
              </a:xfrm>
              <a:custGeom>
                <a:rect b="b" l="l" r="r" t="t"/>
                <a:pathLst>
                  <a:path extrusionOk="0" h="449" w="469">
                    <a:moveTo>
                      <a:pt x="225" y="1"/>
                    </a:moveTo>
                    <a:cubicBezTo>
                      <a:pt x="103" y="1"/>
                      <a:pt x="1" y="103"/>
                      <a:pt x="21" y="245"/>
                    </a:cubicBezTo>
                    <a:cubicBezTo>
                      <a:pt x="21" y="367"/>
                      <a:pt x="123" y="448"/>
                      <a:pt x="245" y="448"/>
                    </a:cubicBezTo>
                    <a:cubicBezTo>
                      <a:pt x="367" y="448"/>
                      <a:pt x="469" y="347"/>
                      <a:pt x="469" y="225"/>
                    </a:cubicBezTo>
                    <a:cubicBezTo>
                      <a:pt x="449" y="82"/>
                      <a:pt x="347"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9"/>
              <p:cNvSpPr/>
              <p:nvPr/>
            </p:nvSpPr>
            <p:spPr>
              <a:xfrm flipH="1" rot="10800000">
                <a:off x="8313143" y="4858207"/>
                <a:ext cx="41071" cy="34879"/>
              </a:xfrm>
              <a:custGeom>
                <a:rect b="b" l="l" r="r" t="t"/>
                <a:pathLst>
                  <a:path extrusionOk="0" h="952" w="1121">
                    <a:moveTo>
                      <a:pt x="469" y="1"/>
                    </a:moveTo>
                    <a:cubicBezTo>
                      <a:pt x="204" y="21"/>
                      <a:pt x="1" y="245"/>
                      <a:pt x="21" y="509"/>
                    </a:cubicBezTo>
                    <a:cubicBezTo>
                      <a:pt x="34" y="786"/>
                      <a:pt x="260" y="952"/>
                      <a:pt x="490" y="952"/>
                    </a:cubicBezTo>
                    <a:cubicBezTo>
                      <a:pt x="615" y="952"/>
                      <a:pt x="742" y="902"/>
                      <a:pt x="835" y="794"/>
                    </a:cubicBezTo>
                    <a:cubicBezTo>
                      <a:pt x="1120" y="489"/>
                      <a:pt x="876"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9"/>
              <p:cNvSpPr/>
              <p:nvPr/>
            </p:nvSpPr>
            <p:spPr>
              <a:xfrm flipH="1" rot="10800000">
                <a:off x="8386967" y="4857768"/>
                <a:ext cx="43818" cy="37553"/>
              </a:xfrm>
              <a:custGeom>
                <a:rect b="b" l="l" r="r" t="t"/>
                <a:pathLst>
                  <a:path extrusionOk="0" h="1025" w="1196">
                    <a:moveTo>
                      <a:pt x="515" y="0"/>
                    </a:moveTo>
                    <a:cubicBezTo>
                      <a:pt x="506" y="0"/>
                      <a:pt x="498" y="0"/>
                      <a:pt x="489" y="1"/>
                    </a:cubicBezTo>
                    <a:cubicBezTo>
                      <a:pt x="224" y="21"/>
                      <a:pt x="0" y="245"/>
                      <a:pt x="21" y="530"/>
                    </a:cubicBezTo>
                    <a:cubicBezTo>
                      <a:pt x="21" y="826"/>
                      <a:pt x="270" y="1024"/>
                      <a:pt x="527" y="1024"/>
                    </a:cubicBezTo>
                    <a:cubicBezTo>
                      <a:pt x="659" y="1024"/>
                      <a:pt x="792" y="972"/>
                      <a:pt x="896" y="855"/>
                    </a:cubicBezTo>
                    <a:cubicBezTo>
                      <a:pt x="1195" y="516"/>
                      <a:pt x="966"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0" name="Google Shape;3410;p9"/>
              <p:cNvSpPr/>
              <p:nvPr/>
            </p:nvSpPr>
            <p:spPr>
              <a:xfrm flipH="1" rot="10800000">
                <a:off x="9474918" y="4846776"/>
                <a:ext cx="60195" cy="50999"/>
              </a:xfrm>
              <a:custGeom>
                <a:rect b="b" l="l" r="r" t="t"/>
                <a:pathLst>
                  <a:path extrusionOk="0" h="1392" w="1643">
                    <a:moveTo>
                      <a:pt x="720" y="1"/>
                    </a:moveTo>
                    <a:cubicBezTo>
                      <a:pt x="349" y="1"/>
                      <a:pt x="0" y="301"/>
                      <a:pt x="14" y="739"/>
                    </a:cubicBezTo>
                    <a:cubicBezTo>
                      <a:pt x="34" y="1113"/>
                      <a:pt x="339" y="1391"/>
                      <a:pt x="708" y="1391"/>
                    </a:cubicBezTo>
                    <a:cubicBezTo>
                      <a:pt x="721" y="1391"/>
                      <a:pt x="734" y="1391"/>
                      <a:pt x="747" y="1390"/>
                    </a:cubicBezTo>
                    <a:cubicBezTo>
                      <a:pt x="1378" y="1370"/>
                      <a:pt x="1642" y="617"/>
                      <a:pt x="1195" y="190"/>
                    </a:cubicBezTo>
                    <a:cubicBezTo>
                      <a:pt x="1051" y="59"/>
                      <a:pt x="884" y="1"/>
                      <a:pt x="7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1" name="Google Shape;3411;p9"/>
              <p:cNvSpPr/>
              <p:nvPr/>
            </p:nvSpPr>
            <p:spPr>
              <a:xfrm flipH="1" rot="10800000">
                <a:off x="6442652" y="4885832"/>
                <a:ext cx="16194" cy="13336"/>
              </a:xfrm>
              <a:custGeom>
                <a:rect b="b" l="l" r="r" t="t"/>
                <a:pathLst>
                  <a:path extrusionOk="0" h="364" w="442">
                    <a:moveTo>
                      <a:pt x="276" y="1"/>
                    </a:moveTo>
                    <a:cubicBezTo>
                      <a:pt x="265" y="1"/>
                      <a:pt x="255" y="2"/>
                      <a:pt x="244" y="4"/>
                    </a:cubicBezTo>
                    <a:cubicBezTo>
                      <a:pt x="82" y="4"/>
                      <a:pt x="0" y="207"/>
                      <a:pt x="122" y="309"/>
                    </a:cubicBezTo>
                    <a:cubicBezTo>
                      <a:pt x="160" y="347"/>
                      <a:pt x="205" y="363"/>
                      <a:pt x="249" y="363"/>
                    </a:cubicBezTo>
                    <a:cubicBezTo>
                      <a:pt x="348" y="363"/>
                      <a:pt x="442" y="280"/>
                      <a:pt x="428" y="167"/>
                    </a:cubicBezTo>
                    <a:cubicBezTo>
                      <a:pt x="428" y="76"/>
                      <a:pt x="362"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2" name="Google Shape;3412;p9"/>
              <p:cNvSpPr/>
              <p:nvPr/>
            </p:nvSpPr>
            <p:spPr>
              <a:xfrm flipH="1" rot="10800000">
                <a:off x="5384011" y="4896750"/>
                <a:ext cx="4506" cy="3993"/>
              </a:xfrm>
              <a:custGeom>
                <a:rect b="b" l="l" r="r" t="t"/>
                <a:pathLst>
                  <a:path extrusionOk="0" h="109" w="123">
                    <a:moveTo>
                      <a:pt x="82" y="1"/>
                    </a:moveTo>
                    <a:cubicBezTo>
                      <a:pt x="76" y="1"/>
                      <a:pt x="69" y="2"/>
                      <a:pt x="61" y="6"/>
                    </a:cubicBezTo>
                    <a:cubicBezTo>
                      <a:pt x="41" y="6"/>
                      <a:pt x="0" y="27"/>
                      <a:pt x="21" y="67"/>
                    </a:cubicBezTo>
                    <a:cubicBezTo>
                      <a:pt x="0" y="88"/>
                      <a:pt x="41" y="108"/>
                      <a:pt x="61" y="108"/>
                    </a:cubicBezTo>
                    <a:cubicBezTo>
                      <a:pt x="102" y="108"/>
                      <a:pt x="122" y="88"/>
                      <a:pt x="122" y="47"/>
                    </a:cubicBezTo>
                    <a:cubicBezTo>
                      <a:pt x="122" y="31"/>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9"/>
              <p:cNvSpPr/>
              <p:nvPr/>
            </p:nvSpPr>
            <p:spPr>
              <a:xfrm flipH="1" rot="10800000">
                <a:off x="5288571" y="4898252"/>
                <a:ext cx="3004" cy="3041"/>
              </a:xfrm>
              <a:custGeom>
                <a:rect b="b" l="l" r="r" t="t"/>
                <a:pathLst>
                  <a:path extrusionOk="0" h="83" w="82">
                    <a:moveTo>
                      <a:pt x="41" y="1"/>
                    </a:moveTo>
                    <a:cubicBezTo>
                      <a:pt x="21" y="1"/>
                      <a:pt x="1" y="21"/>
                      <a:pt x="1" y="42"/>
                    </a:cubicBezTo>
                    <a:cubicBezTo>
                      <a:pt x="1" y="62"/>
                      <a:pt x="21" y="82"/>
                      <a:pt x="41" y="82"/>
                    </a:cubicBezTo>
                    <a:cubicBezTo>
                      <a:pt x="82" y="62"/>
                      <a:pt x="82" y="1"/>
                      <a:pt x="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4" name="Google Shape;3414;p9"/>
              <p:cNvSpPr/>
              <p:nvPr/>
            </p:nvSpPr>
            <p:spPr>
              <a:xfrm flipH="1" rot="10800000">
                <a:off x="8534800" y="4861725"/>
                <a:ext cx="48288" cy="41071"/>
              </a:xfrm>
              <a:custGeom>
                <a:rect b="b" l="l" r="r" t="t"/>
                <a:pathLst>
                  <a:path extrusionOk="0" h="1121" w="1318">
                    <a:moveTo>
                      <a:pt x="580" y="1"/>
                    </a:moveTo>
                    <a:cubicBezTo>
                      <a:pt x="283" y="1"/>
                      <a:pt x="1" y="237"/>
                      <a:pt x="15" y="591"/>
                    </a:cubicBezTo>
                    <a:cubicBezTo>
                      <a:pt x="35" y="897"/>
                      <a:pt x="300" y="1120"/>
                      <a:pt x="605" y="1120"/>
                    </a:cubicBezTo>
                    <a:cubicBezTo>
                      <a:pt x="1093" y="1100"/>
                      <a:pt x="1317" y="490"/>
                      <a:pt x="951" y="144"/>
                    </a:cubicBezTo>
                    <a:cubicBezTo>
                      <a:pt x="840" y="45"/>
                      <a:pt x="709"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9"/>
              <p:cNvSpPr/>
              <p:nvPr/>
            </p:nvSpPr>
            <p:spPr>
              <a:xfrm flipH="1" rot="10800000">
                <a:off x="6059460" y="4893636"/>
                <a:ext cx="10442" cy="10039"/>
              </a:xfrm>
              <a:custGeom>
                <a:rect b="b" l="l" r="r" t="t"/>
                <a:pathLst>
                  <a:path extrusionOk="0" h="274" w="285">
                    <a:moveTo>
                      <a:pt x="153" y="1"/>
                    </a:moveTo>
                    <a:cubicBezTo>
                      <a:pt x="143" y="1"/>
                      <a:pt x="133" y="2"/>
                      <a:pt x="122" y="5"/>
                    </a:cubicBezTo>
                    <a:cubicBezTo>
                      <a:pt x="61" y="5"/>
                      <a:pt x="0" y="66"/>
                      <a:pt x="0" y="147"/>
                    </a:cubicBezTo>
                    <a:cubicBezTo>
                      <a:pt x="0" y="218"/>
                      <a:pt x="46" y="273"/>
                      <a:pt x="112" y="273"/>
                    </a:cubicBezTo>
                    <a:cubicBezTo>
                      <a:pt x="121" y="273"/>
                      <a:pt x="132" y="272"/>
                      <a:pt x="143" y="269"/>
                    </a:cubicBezTo>
                    <a:cubicBezTo>
                      <a:pt x="224" y="269"/>
                      <a:pt x="285" y="208"/>
                      <a:pt x="285" y="127"/>
                    </a:cubicBezTo>
                    <a:cubicBezTo>
                      <a:pt x="267" y="56"/>
                      <a:pt x="219"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9"/>
              <p:cNvSpPr/>
              <p:nvPr/>
            </p:nvSpPr>
            <p:spPr>
              <a:xfrm flipH="1" rot="10800000">
                <a:off x="5480185" y="4898252"/>
                <a:ext cx="5239" cy="5459"/>
              </a:xfrm>
              <a:custGeom>
                <a:rect b="b" l="l" r="r" t="t"/>
                <a:pathLst>
                  <a:path extrusionOk="0" h="149" w="143">
                    <a:moveTo>
                      <a:pt x="83" y="0"/>
                    </a:moveTo>
                    <a:cubicBezTo>
                      <a:pt x="76" y="0"/>
                      <a:pt x="69" y="2"/>
                      <a:pt x="61" y="6"/>
                    </a:cubicBezTo>
                    <a:cubicBezTo>
                      <a:pt x="21" y="6"/>
                      <a:pt x="0" y="26"/>
                      <a:pt x="0" y="67"/>
                    </a:cubicBezTo>
                    <a:cubicBezTo>
                      <a:pt x="0" y="108"/>
                      <a:pt x="21" y="148"/>
                      <a:pt x="61" y="148"/>
                    </a:cubicBezTo>
                    <a:cubicBezTo>
                      <a:pt x="102" y="148"/>
                      <a:pt x="143" y="108"/>
                      <a:pt x="143" y="67"/>
                    </a:cubicBezTo>
                    <a:cubicBezTo>
                      <a:pt x="143" y="34"/>
                      <a:pt x="116" y="0"/>
                      <a:pt x="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7" name="Google Shape;3417;p9"/>
              <p:cNvSpPr/>
              <p:nvPr/>
            </p:nvSpPr>
            <p:spPr>
              <a:xfrm flipH="1" rot="10800000">
                <a:off x="5193130" y="4904224"/>
                <a:ext cx="2308" cy="2272"/>
              </a:xfrm>
              <a:custGeom>
                <a:rect b="b" l="l" r="r" t="t"/>
                <a:pathLst>
                  <a:path extrusionOk="0" h="62" w="63">
                    <a:moveTo>
                      <a:pt x="21" y="1"/>
                    </a:moveTo>
                    <a:cubicBezTo>
                      <a:pt x="21" y="1"/>
                      <a:pt x="1" y="21"/>
                      <a:pt x="1" y="41"/>
                    </a:cubicBezTo>
                    <a:cubicBezTo>
                      <a:pt x="1" y="41"/>
                      <a:pt x="21" y="62"/>
                      <a:pt x="42" y="62"/>
                    </a:cubicBezTo>
                    <a:cubicBezTo>
                      <a:pt x="42" y="62"/>
                      <a:pt x="62" y="41"/>
                      <a:pt x="62" y="41"/>
                    </a:cubicBezTo>
                    <a:cubicBezTo>
                      <a:pt x="62" y="21"/>
                      <a:pt x="42"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8" name="Google Shape;3418;p9"/>
              <p:cNvSpPr/>
              <p:nvPr/>
            </p:nvSpPr>
            <p:spPr>
              <a:xfrm flipH="1" rot="10800000">
                <a:off x="7971718" y="4877808"/>
                <a:ext cx="34110" cy="28724"/>
              </a:xfrm>
              <a:custGeom>
                <a:rect b="b" l="l" r="r" t="t"/>
                <a:pathLst>
                  <a:path extrusionOk="0" h="784" w="931">
                    <a:moveTo>
                      <a:pt x="412" y="1"/>
                    </a:moveTo>
                    <a:cubicBezTo>
                      <a:pt x="404" y="1"/>
                      <a:pt x="395" y="1"/>
                      <a:pt x="387" y="2"/>
                    </a:cubicBezTo>
                    <a:cubicBezTo>
                      <a:pt x="183" y="2"/>
                      <a:pt x="0" y="185"/>
                      <a:pt x="21" y="408"/>
                    </a:cubicBezTo>
                    <a:cubicBezTo>
                      <a:pt x="34" y="636"/>
                      <a:pt x="223" y="784"/>
                      <a:pt x="414" y="784"/>
                    </a:cubicBezTo>
                    <a:cubicBezTo>
                      <a:pt x="514" y="784"/>
                      <a:pt x="615" y="743"/>
                      <a:pt x="692" y="653"/>
                    </a:cubicBezTo>
                    <a:cubicBezTo>
                      <a:pt x="930" y="395"/>
                      <a:pt x="742" y="1"/>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9"/>
              <p:cNvSpPr/>
              <p:nvPr/>
            </p:nvSpPr>
            <p:spPr>
              <a:xfrm flipH="1" rot="10800000">
                <a:off x="8145416" y="4878065"/>
                <a:ext cx="37114" cy="31435"/>
              </a:xfrm>
              <a:custGeom>
                <a:rect b="b" l="l" r="r" t="t"/>
                <a:pathLst>
                  <a:path extrusionOk="0" h="858" w="1013">
                    <a:moveTo>
                      <a:pt x="453" y="0"/>
                    </a:moveTo>
                    <a:cubicBezTo>
                      <a:pt x="445" y="0"/>
                      <a:pt x="436" y="1"/>
                      <a:pt x="428" y="1"/>
                    </a:cubicBezTo>
                    <a:cubicBezTo>
                      <a:pt x="184" y="1"/>
                      <a:pt x="0" y="205"/>
                      <a:pt x="21" y="449"/>
                    </a:cubicBezTo>
                    <a:cubicBezTo>
                      <a:pt x="34" y="701"/>
                      <a:pt x="237" y="858"/>
                      <a:pt x="451" y="858"/>
                    </a:cubicBezTo>
                    <a:cubicBezTo>
                      <a:pt x="565" y="858"/>
                      <a:pt x="682" y="813"/>
                      <a:pt x="774" y="713"/>
                    </a:cubicBezTo>
                    <a:cubicBezTo>
                      <a:pt x="1013" y="435"/>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0" name="Google Shape;3420;p9"/>
              <p:cNvSpPr/>
              <p:nvPr/>
            </p:nvSpPr>
            <p:spPr>
              <a:xfrm flipH="1" rot="10800000">
                <a:off x="6922750" y="4892280"/>
                <a:ext cx="20920" cy="17916"/>
              </a:xfrm>
              <a:custGeom>
                <a:rect b="b" l="l" r="r" t="t"/>
                <a:pathLst>
                  <a:path extrusionOk="0" h="489" w="571">
                    <a:moveTo>
                      <a:pt x="319" y="0"/>
                    </a:moveTo>
                    <a:cubicBezTo>
                      <a:pt x="256" y="0"/>
                      <a:pt x="192" y="25"/>
                      <a:pt x="143" y="81"/>
                    </a:cubicBezTo>
                    <a:cubicBezTo>
                      <a:pt x="1" y="244"/>
                      <a:pt x="123" y="488"/>
                      <a:pt x="326" y="488"/>
                    </a:cubicBezTo>
                    <a:cubicBezTo>
                      <a:pt x="469" y="468"/>
                      <a:pt x="571" y="366"/>
                      <a:pt x="571" y="224"/>
                    </a:cubicBezTo>
                    <a:cubicBezTo>
                      <a:pt x="557" y="90"/>
                      <a:pt x="439"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1" name="Google Shape;3421;p9"/>
              <p:cNvSpPr/>
              <p:nvPr/>
            </p:nvSpPr>
            <p:spPr>
              <a:xfrm flipH="1" rot="10800000">
                <a:off x="5575039" y="4905653"/>
                <a:ext cx="6558" cy="6118"/>
              </a:xfrm>
              <a:custGeom>
                <a:rect b="b" l="l" r="r" t="t"/>
                <a:pathLst>
                  <a:path extrusionOk="0" h="167" w="179">
                    <a:moveTo>
                      <a:pt x="83" y="1"/>
                    </a:moveTo>
                    <a:cubicBezTo>
                      <a:pt x="0" y="1"/>
                      <a:pt x="0" y="166"/>
                      <a:pt x="83" y="166"/>
                    </a:cubicBezTo>
                    <a:cubicBezTo>
                      <a:pt x="88" y="166"/>
                      <a:pt x="92" y="166"/>
                      <a:pt x="97" y="165"/>
                    </a:cubicBezTo>
                    <a:cubicBezTo>
                      <a:pt x="138" y="165"/>
                      <a:pt x="179" y="124"/>
                      <a:pt x="179" y="83"/>
                    </a:cubicBezTo>
                    <a:cubicBezTo>
                      <a:pt x="179" y="43"/>
                      <a:pt x="138" y="2"/>
                      <a:pt x="97" y="2"/>
                    </a:cubicBezTo>
                    <a:cubicBezTo>
                      <a:pt x="92" y="1"/>
                      <a:pt x="88" y="1"/>
                      <a:pt x="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2" name="Google Shape;3422;p9"/>
              <p:cNvSpPr/>
              <p:nvPr/>
            </p:nvSpPr>
            <p:spPr>
              <a:xfrm flipH="1" rot="10800000">
                <a:off x="5097726" y="4914666"/>
                <a:ext cx="1539" cy="769"/>
              </a:xfrm>
              <a:custGeom>
                <a:rect b="b" l="l" r="r" t="t"/>
                <a:pathLst>
                  <a:path extrusionOk="0" h="21" w="42">
                    <a:moveTo>
                      <a:pt x="21" y="0"/>
                    </a:moveTo>
                    <a:cubicBezTo>
                      <a:pt x="21" y="0"/>
                      <a:pt x="0" y="0"/>
                      <a:pt x="0" y="21"/>
                    </a:cubicBezTo>
                    <a:lnTo>
                      <a:pt x="21" y="21"/>
                    </a:lnTo>
                    <a:cubicBezTo>
                      <a:pt x="41" y="21"/>
                      <a:pt x="41" y="21"/>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3" name="Google Shape;3423;p9"/>
              <p:cNvSpPr/>
              <p:nvPr/>
            </p:nvSpPr>
            <p:spPr>
              <a:xfrm flipH="1" rot="10800000">
                <a:off x="6536041" y="4906422"/>
                <a:ext cx="16963" cy="14655"/>
              </a:xfrm>
              <a:custGeom>
                <a:rect b="b" l="l" r="r" t="t"/>
                <a:pathLst>
                  <a:path extrusionOk="0" h="400" w="463">
                    <a:moveTo>
                      <a:pt x="269" y="0"/>
                    </a:moveTo>
                    <a:cubicBezTo>
                      <a:pt x="215" y="0"/>
                      <a:pt x="160" y="23"/>
                      <a:pt x="117" y="73"/>
                    </a:cubicBezTo>
                    <a:cubicBezTo>
                      <a:pt x="0" y="190"/>
                      <a:pt x="88" y="400"/>
                      <a:pt x="257" y="400"/>
                    </a:cubicBezTo>
                    <a:cubicBezTo>
                      <a:pt x="264" y="400"/>
                      <a:pt x="272" y="399"/>
                      <a:pt x="280" y="399"/>
                    </a:cubicBezTo>
                    <a:cubicBezTo>
                      <a:pt x="381" y="399"/>
                      <a:pt x="463" y="297"/>
                      <a:pt x="463" y="195"/>
                    </a:cubicBezTo>
                    <a:cubicBezTo>
                      <a:pt x="463" y="76"/>
                      <a:pt x="369"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4" name="Google Shape;3424;p9"/>
              <p:cNvSpPr/>
              <p:nvPr/>
            </p:nvSpPr>
            <p:spPr>
              <a:xfrm flipH="1" rot="10800000">
                <a:off x="5669527" y="4917084"/>
                <a:ext cx="8243" cy="5203"/>
              </a:xfrm>
              <a:custGeom>
                <a:rect b="b" l="l" r="r" t="t"/>
                <a:pathLst>
                  <a:path extrusionOk="0" h="142" w="225">
                    <a:moveTo>
                      <a:pt x="147" y="0"/>
                    </a:moveTo>
                    <a:cubicBezTo>
                      <a:pt x="139" y="0"/>
                      <a:pt x="131" y="1"/>
                      <a:pt x="123" y="4"/>
                    </a:cubicBezTo>
                    <a:cubicBezTo>
                      <a:pt x="1" y="4"/>
                      <a:pt x="119" y="142"/>
                      <a:pt x="186" y="142"/>
                    </a:cubicBezTo>
                    <a:cubicBezTo>
                      <a:pt x="208" y="142"/>
                      <a:pt x="225" y="126"/>
                      <a:pt x="225" y="86"/>
                    </a:cubicBezTo>
                    <a:cubicBezTo>
                      <a:pt x="225" y="50"/>
                      <a:pt x="194" y="0"/>
                      <a:pt x="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5" name="Google Shape;3425;p9"/>
              <p:cNvSpPr/>
              <p:nvPr/>
            </p:nvSpPr>
            <p:spPr>
              <a:xfrm flipH="1" rot="10800000">
                <a:off x="7877779" y="4895285"/>
                <a:ext cx="32644" cy="27625"/>
              </a:xfrm>
              <a:custGeom>
                <a:rect b="b" l="l" r="r" t="t"/>
                <a:pathLst>
                  <a:path extrusionOk="0" h="754" w="891">
                    <a:moveTo>
                      <a:pt x="391" y="0"/>
                    </a:moveTo>
                    <a:cubicBezTo>
                      <a:pt x="383" y="0"/>
                      <a:pt x="375" y="0"/>
                      <a:pt x="367" y="1"/>
                    </a:cubicBezTo>
                    <a:cubicBezTo>
                      <a:pt x="163" y="1"/>
                      <a:pt x="0" y="184"/>
                      <a:pt x="21" y="387"/>
                    </a:cubicBezTo>
                    <a:cubicBezTo>
                      <a:pt x="21" y="614"/>
                      <a:pt x="205" y="754"/>
                      <a:pt x="394" y="754"/>
                    </a:cubicBezTo>
                    <a:cubicBezTo>
                      <a:pt x="494" y="754"/>
                      <a:pt x="595" y="716"/>
                      <a:pt x="672" y="632"/>
                    </a:cubicBezTo>
                    <a:cubicBezTo>
                      <a:pt x="890" y="393"/>
                      <a:pt x="721" y="0"/>
                      <a:pt x="3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6" name="Google Shape;3426;p9"/>
              <p:cNvSpPr/>
              <p:nvPr/>
            </p:nvSpPr>
            <p:spPr>
              <a:xfrm flipH="1" rot="10800000">
                <a:off x="8222941" y="4889679"/>
                <a:ext cx="39568" cy="33963"/>
              </a:xfrm>
              <a:custGeom>
                <a:rect b="b" l="l" r="r" t="t"/>
                <a:pathLst>
                  <a:path extrusionOk="0" h="927" w="1080">
                    <a:moveTo>
                      <a:pt x="448" y="0"/>
                    </a:moveTo>
                    <a:cubicBezTo>
                      <a:pt x="204" y="21"/>
                      <a:pt x="1" y="245"/>
                      <a:pt x="21" y="489"/>
                    </a:cubicBezTo>
                    <a:cubicBezTo>
                      <a:pt x="21" y="756"/>
                      <a:pt x="240" y="926"/>
                      <a:pt x="470" y="926"/>
                    </a:cubicBezTo>
                    <a:cubicBezTo>
                      <a:pt x="592" y="926"/>
                      <a:pt x="716" y="879"/>
                      <a:pt x="815" y="774"/>
                    </a:cubicBezTo>
                    <a:cubicBezTo>
                      <a:pt x="1079" y="469"/>
                      <a:pt x="855" y="0"/>
                      <a:pt x="4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9"/>
              <p:cNvSpPr/>
              <p:nvPr/>
            </p:nvSpPr>
            <p:spPr>
              <a:xfrm flipH="1" rot="10800000">
                <a:off x="6152630" y="4913054"/>
                <a:ext cx="11980" cy="11321"/>
              </a:xfrm>
              <a:custGeom>
                <a:rect b="b" l="l" r="r" t="t"/>
                <a:pathLst>
                  <a:path extrusionOk="0" h="309" w="327">
                    <a:moveTo>
                      <a:pt x="163" y="0"/>
                    </a:moveTo>
                    <a:cubicBezTo>
                      <a:pt x="62" y="0"/>
                      <a:pt x="1" y="82"/>
                      <a:pt x="1" y="163"/>
                    </a:cubicBezTo>
                    <a:cubicBezTo>
                      <a:pt x="1" y="236"/>
                      <a:pt x="66" y="309"/>
                      <a:pt x="138" y="309"/>
                    </a:cubicBezTo>
                    <a:cubicBezTo>
                      <a:pt x="146" y="309"/>
                      <a:pt x="155" y="308"/>
                      <a:pt x="163" y="305"/>
                    </a:cubicBezTo>
                    <a:cubicBezTo>
                      <a:pt x="245" y="305"/>
                      <a:pt x="326" y="224"/>
                      <a:pt x="326" y="143"/>
                    </a:cubicBezTo>
                    <a:cubicBezTo>
                      <a:pt x="306" y="61"/>
                      <a:pt x="245"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9"/>
              <p:cNvSpPr/>
              <p:nvPr/>
            </p:nvSpPr>
            <p:spPr>
              <a:xfrm flipH="1" rot="10800000">
                <a:off x="7020022" y="4907009"/>
                <a:ext cx="19455" cy="18795"/>
              </a:xfrm>
              <a:custGeom>
                <a:rect b="b" l="l" r="r" t="t"/>
                <a:pathLst>
                  <a:path extrusionOk="0" h="513" w="531">
                    <a:moveTo>
                      <a:pt x="268" y="0"/>
                    </a:moveTo>
                    <a:cubicBezTo>
                      <a:pt x="135" y="0"/>
                      <a:pt x="1" y="93"/>
                      <a:pt x="11" y="263"/>
                    </a:cubicBezTo>
                    <a:cubicBezTo>
                      <a:pt x="21" y="431"/>
                      <a:pt x="146" y="512"/>
                      <a:pt x="270" y="512"/>
                    </a:cubicBezTo>
                    <a:cubicBezTo>
                      <a:pt x="401" y="512"/>
                      <a:pt x="531" y="421"/>
                      <a:pt x="520" y="243"/>
                    </a:cubicBezTo>
                    <a:cubicBezTo>
                      <a:pt x="510" y="77"/>
                      <a:pt x="38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9" name="Google Shape;3429;p9"/>
              <p:cNvSpPr/>
              <p:nvPr/>
            </p:nvSpPr>
            <p:spPr>
              <a:xfrm flipH="1" rot="10800000">
                <a:off x="5003055" y="4928808"/>
                <a:ext cx="37" cy="37"/>
              </a:xfrm>
              <a:custGeom>
                <a:rect b="b" l="l" r="r" t="t"/>
                <a:pathLst>
                  <a:path extrusionOk="0" h="1" w="1">
                    <a:moveTo>
                      <a:pt x="0" y="0"/>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0" name="Google Shape;3430;p9"/>
              <p:cNvSpPr/>
              <p:nvPr/>
            </p:nvSpPr>
            <p:spPr>
              <a:xfrm flipH="1" rot="10800000">
                <a:off x="8297499" y="4893856"/>
                <a:ext cx="42316" cy="35758"/>
              </a:xfrm>
              <a:custGeom>
                <a:rect b="b" l="l" r="r" t="t"/>
                <a:pathLst>
                  <a:path extrusionOk="0" h="976" w="1155">
                    <a:moveTo>
                      <a:pt x="514" y="0"/>
                    </a:moveTo>
                    <a:cubicBezTo>
                      <a:pt x="506" y="0"/>
                      <a:pt x="497" y="0"/>
                      <a:pt x="489" y="1"/>
                    </a:cubicBezTo>
                    <a:cubicBezTo>
                      <a:pt x="224" y="21"/>
                      <a:pt x="1" y="245"/>
                      <a:pt x="21" y="509"/>
                    </a:cubicBezTo>
                    <a:cubicBezTo>
                      <a:pt x="34" y="791"/>
                      <a:pt x="268" y="975"/>
                      <a:pt x="514" y="975"/>
                    </a:cubicBezTo>
                    <a:cubicBezTo>
                      <a:pt x="641" y="975"/>
                      <a:pt x="771" y="926"/>
                      <a:pt x="876" y="815"/>
                    </a:cubicBezTo>
                    <a:cubicBezTo>
                      <a:pt x="1155" y="495"/>
                      <a:pt x="926"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1" name="Google Shape;3431;p9"/>
              <p:cNvSpPr/>
              <p:nvPr/>
            </p:nvSpPr>
            <p:spPr>
              <a:xfrm flipH="1" rot="10800000">
                <a:off x="8437161" y="4892280"/>
                <a:ext cx="54443" cy="39605"/>
              </a:xfrm>
              <a:custGeom>
                <a:rect b="b" l="l" r="r" t="t"/>
                <a:pathLst>
                  <a:path extrusionOk="0" h="1081" w="1486">
                    <a:moveTo>
                      <a:pt x="765" y="1"/>
                    </a:moveTo>
                    <a:cubicBezTo>
                      <a:pt x="752" y="1"/>
                      <a:pt x="739" y="1"/>
                      <a:pt x="726" y="2"/>
                    </a:cubicBezTo>
                    <a:cubicBezTo>
                      <a:pt x="1" y="22"/>
                      <a:pt x="54" y="1080"/>
                      <a:pt x="747" y="1080"/>
                    </a:cubicBezTo>
                    <a:cubicBezTo>
                      <a:pt x="754" y="1080"/>
                      <a:pt x="760" y="1080"/>
                      <a:pt x="767" y="1080"/>
                    </a:cubicBezTo>
                    <a:cubicBezTo>
                      <a:pt x="1486" y="1040"/>
                      <a:pt x="1441" y="1"/>
                      <a:pt x="7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2" name="Google Shape;3432;p9"/>
              <p:cNvSpPr/>
              <p:nvPr/>
            </p:nvSpPr>
            <p:spPr>
              <a:xfrm flipH="1" rot="10800000">
                <a:off x="8052980" y="4903418"/>
                <a:ext cx="36344" cy="30702"/>
              </a:xfrm>
              <a:custGeom>
                <a:rect b="b" l="l" r="r" t="t"/>
                <a:pathLst>
                  <a:path extrusionOk="0" h="838" w="992">
                    <a:moveTo>
                      <a:pt x="433" y="1"/>
                    </a:moveTo>
                    <a:cubicBezTo>
                      <a:pt x="424" y="1"/>
                      <a:pt x="416" y="1"/>
                      <a:pt x="407" y="2"/>
                    </a:cubicBezTo>
                    <a:cubicBezTo>
                      <a:pt x="183" y="2"/>
                      <a:pt x="0" y="205"/>
                      <a:pt x="21" y="429"/>
                    </a:cubicBezTo>
                    <a:cubicBezTo>
                      <a:pt x="34" y="681"/>
                      <a:pt x="228" y="838"/>
                      <a:pt x="436" y="838"/>
                    </a:cubicBezTo>
                    <a:cubicBezTo>
                      <a:pt x="546" y="838"/>
                      <a:pt x="661" y="793"/>
                      <a:pt x="753" y="693"/>
                    </a:cubicBezTo>
                    <a:cubicBezTo>
                      <a:pt x="992" y="435"/>
                      <a:pt x="80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3" name="Google Shape;3433;p9"/>
              <p:cNvSpPr/>
              <p:nvPr/>
            </p:nvSpPr>
            <p:spPr>
              <a:xfrm flipH="1" rot="10800000">
                <a:off x="7783108" y="4909427"/>
                <a:ext cx="31838" cy="26892"/>
              </a:xfrm>
              <a:custGeom>
                <a:rect b="b" l="l" r="r" t="t"/>
                <a:pathLst>
                  <a:path extrusionOk="0" h="734" w="869">
                    <a:moveTo>
                      <a:pt x="385" y="0"/>
                    </a:moveTo>
                    <a:cubicBezTo>
                      <a:pt x="379" y="0"/>
                      <a:pt x="373" y="0"/>
                      <a:pt x="366" y="1"/>
                    </a:cubicBezTo>
                    <a:cubicBezTo>
                      <a:pt x="163" y="1"/>
                      <a:pt x="0" y="184"/>
                      <a:pt x="0" y="387"/>
                    </a:cubicBezTo>
                    <a:cubicBezTo>
                      <a:pt x="20" y="570"/>
                      <a:pt x="183" y="733"/>
                      <a:pt x="387" y="733"/>
                    </a:cubicBezTo>
                    <a:cubicBezTo>
                      <a:pt x="868" y="713"/>
                      <a:pt x="835" y="0"/>
                      <a:pt x="3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9"/>
              <p:cNvSpPr/>
              <p:nvPr/>
            </p:nvSpPr>
            <p:spPr>
              <a:xfrm flipH="1" rot="10800000">
                <a:off x="5764345" y="4930310"/>
                <a:ext cx="9599" cy="6741"/>
              </a:xfrm>
              <a:custGeom>
                <a:rect b="b" l="l" r="r" t="t"/>
                <a:pathLst>
                  <a:path extrusionOk="0" h="184" w="262">
                    <a:moveTo>
                      <a:pt x="139" y="0"/>
                    </a:moveTo>
                    <a:cubicBezTo>
                      <a:pt x="0" y="16"/>
                      <a:pt x="143" y="183"/>
                      <a:pt x="219" y="183"/>
                    </a:cubicBezTo>
                    <a:cubicBezTo>
                      <a:pt x="244" y="183"/>
                      <a:pt x="262" y="166"/>
                      <a:pt x="262" y="122"/>
                    </a:cubicBezTo>
                    <a:cubicBezTo>
                      <a:pt x="241" y="61"/>
                      <a:pt x="200" y="0"/>
                      <a:pt x="1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9"/>
              <p:cNvSpPr/>
              <p:nvPr/>
            </p:nvSpPr>
            <p:spPr>
              <a:xfrm flipH="1" rot="10800000">
                <a:off x="7115097" y="4919722"/>
                <a:ext cx="21653" cy="18832"/>
              </a:xfrm>
              <a:custGeom>
                <a:rect b="b" l="l" r="r" t="t"/>
                <a:pathLst>
                  <a:path extrusionOk="0" h="514" w="591">
                    <a:moveTo>
                      <a:pt x="265" y="1"/>
                    </a:moveTo>
                    <a:cubicBezTo>
                      <a:pt x="102" y="1"/>
                      <a:pt x="1" y="143"/>
                      <a:pt x="1" y="285"/>
                    </a:cubicBezTo>
                    <a:cubicBezTo>
                      <a:pt x="14" y="429"/>
                      <a:pt x="135" y="513"/>
                      <a:pt x="258" y="513"/>
                    </a:cubicBezTo>
                    <a:cubicBezTo>
                      <a:pt x="327" y="513"/>
                      <a:pt x="397" y="487"/>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9"/>
              <p:cNvSpPr/>
              <p:nvPr/>
            </p:nvSpPr>
            <p:spPr>
              <a:xfrm flipH="1" rot="10800000">
                <a:off x="6631995" y="4925840"/>
                <a:ext cx="17952" cy="15754"/>
              </a:xfrm>
              <a:custGeom>
                <a:rect b="b" l="l" r="r" t="t"/>
                <a:pathLst>
                  <a:path extrusionOk="0" h="430" w="490">
                    <a:moveTo>
                      <a:pt x="216" y="1"/>
                    </a:moveTo>
                    <a:cubicBezTo>
                      <a:pt x="109" y="1"/>
                      <a:pt x="1" y="99"/>
                      <a:pt x="1" y="226"/>
                    </a:cubicBezTo>
                    <a:cubicBezTo>
                      <a:pt x="1" y="348"/>
                      <a:pt x="103" y="429"/>
                      <a:pt x="225" y="429"/>
                    </a:cubicBezTo>
                    <a:cubicBezTo>
                      <a:pt x="408" y="409"/>
                      <a:pt x="489" y="185"/>
                      <a:pt x="347" y="63"/>
                    </a:cubicBezTo>
                    <a:cubicBezTo>
                      <a:pt x="309" y="20"/>
                      <a:pt x="263"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9"/>
              <p:cNvSpPr/>
              <p:nvPr/>
            </p:nvSpPr>
            <p:spPr>
              <a:xfrm flipH="1" rot="10800000">
                <a:off x="6245835" y="4934047"/>
                <a:ext cx="12713" cy="11944"/>
              </a:xfrm>
              <a:custGeom>
                <a:rect b="b" l="l" r="r" t="t"/>
                <a:pathLst>
                  <a:path extrusionOk="0" h="326" w="347">
                    <a:moveTo>
                      <a:pt x="183" y="0"/>
                    </a:moveTo>
                    <a:cubicBezTo>
                      <a:pt x="82" y="0"/>
                      <a:pt x="0" y="81"/>
                      <a:pt x="21" y="183"/>
                    </a:cubicBezTo>
                    <a:cubicBezTo>
                      <a:pt x="30" y="280"/>
                      <a:pt x="100" y="326"/>
                      <a:pt x="172" y="326"/>
                    </a:cubicBezTo>
                    <a:cubicBezTo>
                      <a:pt x="252" y="326"/>
                      <a:pt x="335" y="270"/>
                      <a:pt x="346" y="163"/>
                    </a:cubicBezTo>
                    <a:cubicBezTo>
                      <a:pt x="346" y="81"/>
                      <a:pt x="265"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9"/>
              <p:cNvSpPr/>
              <p:nvPr/>
            </p:nvSpPr>
            <p:spPr>
              <a:xfrm flipH="1" rot="10800000">
                <a:off x="7688400" y="4921077"/>
                <a:ext cx="29676" cy="25720"/>
              </a:xfrm>
              <a:custGeom>
                <a:rect b="b" l="l" r="r" t="t"/>
                <a:pathLst>
                  <a:path extrusionOk="0" h="702" w="810">
                    <a:moveTo>
                      <a:pt x="352" y="1"/>
                    </a:moveTo>
                    <a:cubicBezTo>
                      <a:pt x="344" y="1"/>
                      <a:pt x="335" y="1"/>
                      <a:pt x="326" y="2"/>
                    </a:cubicBezTo>
                    <a:cubicBezTo>
                      <a:pt x="143" y="2"/>
                      <a:pt x="1" y="164"/>
                      <a:pt x="1" y="368"/>
                    </a:cubicBezTo>
                    <a:cubicBezTo>
                      <a:pt x="14" y="570"/>
                      <a:pt x="189" y="701"/>
                      <a:pt x="364" y="701"/>
                    </a:cubicBezTo>
                    <a:cubicBezTo>
                      <a:pt x="453" y="701"/>
                      <a:pt x="543" y="667"/>
                      <a:pt x="611" y="592"/>
                    </a:cubicBezTo>
                    <a:cubicBezTo>
                      <a:pt x="809" y="354"/>
                      <a:pt x="660"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9"/>
              <p:cNvSpPr/>
              <p:nvPr/>
            </p:nvSpPr>
            <p:spPr>
              <a:xfrm flipH="1" rot="10800000">
                <a:off x="7210537" y="4927306"/>
                <a:ext cx="23521" cy="20334"/>
              </a:xfrm>
              <a:custGeom>
                <a:rect b="b" l="l" r="r" t="t"/>
                <a:pathLst>
                  <a:path extrusionOk="0" h="555" w="642">
                    <a:moveTo>
                      <a:pt x="309" y="1"/>
                    </a:moveTo>
                    <a:cubicBezTo>
                      <a:pt x="294" y="1"/>
                      <a:pt x="280" y="2"/>
                      <a:pt x="265" y="4"/>
                    </a:cubicBezTo>
                    <a:cubicBezTo>
                      <a:pt x="102" y="4"/>
                      <a:pt x="0" y="147"/>
                      <a:pt x="0" y="289"/>
                    </a:cubicBezTo>
                    <a:cubicBezTo>
                      <a:pt x="14" y="448"/>
                      <a:pt x="147" y="555"/>
                      <a:pt x="283" y="555"/>
                    </a:cubicBezTo>
                    <a:cubicBezTo>
                      <a:pt x="357" y="555"/>
                      <a:pt x="432" y="523"/>
                      <a:pt x="489" y="452"/>
                    </a:cubicBezTo>
                    <a:cubicBezTo>
                      <a:pt x="641" y="280"/>
                      <a:pt x="525" y="1"/>
                      <a:pt x="3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9"/>
              <p:cNvSpPr/>
              <p:nvPr/>
            </p:nvSpPr>
            <p:spPr>
              <a:xfrm flipH="1" rot="10800000">
                <a:off x="8132007" y="4919465"/>
                <a:ext cx="38579" cy="32534"/>
              </a:xfrm>
              <a:custGeom>
                <a:rect b="b" l="l" r="r" t="t"/>
                <a:pathLst>
                  <a:path extrusionOk="0" h="888" w="1053">
                    <a:moveTo>
                      <a:pt x="453" y="1"/>
                    </a:moveTo>
                    <a:cubicBezTo>
                      <a:pt x="445" y="1"/>
                      <a:pt x="436" y="1"/>
                      <a:pt x="428" y="1"/>
                    </a:cubicBezTo>
                    <a:cubicBezTo>
                      <a:pt x="183" y="1"/>
                      <a:pt x="0" y="205"/>
                      <a:pt x="21" y="469"/>
                    </a:cubicBezTo>
                    <a:cubicBezTo>
                      <a:pt x="21" y="721"/>
                      <a:pt x="228" y="887"/>
                      <a:pt x="452" y="887"/>
                    </a:cubicBezTo>
                    <a:cubicBezTo>
                      <a:pt x="571" y="887"/>
                      <a:pt x="695" y="840"/>
                      <a:pt x="794" y="734"/>
                    </a:cubicBezTo>
                    <a:cubicBezTo>
                      <a:pt x="1053" y="455"/>
                      <a:pt x="84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9"/>
              <p:cNvSpPr/>
              <p:nvPr/>
            </p:nvSpPr>
            <p:spPr>
              <a:xfrm flipH="1" rot="10800000">
                <a:off x="5858430" y="4946504"/>
                <a:ext cx="10368" cy="6961"/>
              </a:xfrm>
              <a:custGeom>
                <a:rect b="b" l="l" r="r" t="t"/>
                <a:pathLst>
                  <a:path extrusionOk="0" h="190" w="283">
                    <a:moveTo>
                      <a:pt x="156" y="1"/>
                    </a:moveTo>
                    <a:cubicBezTo>
                      <a:pt x="1" y="1"/>
                      <a:pt x="165" y="190"/>
                      <a:pt x="242" y="190"/>
                    </a:cubicBezTo>
                    <a:cubicBezTo>
                      <a:pt x="267" y="190"/>
                      <a:pt x="283" y="171"/>
                      <a:pt x="278" y="123"/>
                    </a:cubicBezTo>
                    <a:cubicBezTo>
                      <a:pt x="278" y="41"/>
                      <a:pt x="21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9"/>
              <p:cNvSpPr/>
              <p:nvPr/>
            </p:nvSpPr>
            <p:spPr>
              <a:xfrm flipH="1" rot="10800000">
                <a:off x="7592996" y="4929248"/>
                <a:ext cx="29090" cy="24950"/>
              </a:xfrm>
              <a:custGeom>
                <a:rect b="b" l="l" r="r" t="t"/>
                <a:pathLst>
                  <a:path extrusionOk="0" h="681" w="794">
                    <a:moveTo>
                      <a:pt x="326" y="0"/>
                    </a:moveTo>
                    <a:cubicBezTo>
                      <a:pt x="143" y="21"/>
                      <a:pt x="0" y="163"/>
                      <a:pt x="0" y="366"/>
                    </a:cubicBezTo>
                    <a:cubicBezTo>
                      <a:pt x="14" y="554"/>
                      <a:pt x="177" y="680"/>
                      <a:pt x="345" y="680"/>
                    </a:cubicBezTo>
                    <a:cubicBezTo>
                      <a:pt x="432" y="680"/>
                      <a:pt x="521" y="646"/>
                      <a:pt x="590" y="570"/>
                    </a:cubicBezTo>
                    <a:cubicBezTo>
                      <a:pt x="794" y="346"/>
                      <a:pt x="611"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9"/>
              <p:cNvSpPr/>
              <p:nvPr/>
            </p:nvSpPr>
            <p:spPr>
              <a:xfrm flipH="1" rot="10800000">
                <a:off x="7305941" y="4932545"/>
                <a:ext cx="25170" cy="21689"/>
              </a:xfrm>
              <a:custGeom>
                <a:rect b="b" l="l" r="r" t="t"/>
                <a:pathLst>
                  <a:path extrusionOk="0" h="592" w="687">
                    <a:moveTo>
                      <a:pt x="311" y="0"/>
                    </a:moveTo>
                    <a:cubicBezTo>
                      <a:pt x="303" y="0"/>
                      <a:pt x="294" y="1"/>
                      <a:pt x="286" y="1"/>
                    </a:cubicBezTo>
                    <a:cubicBezTo>
                      <a:pt x="123" y="1"/>
                      <a:pt x="1" y="144"/>
                      <a:pt x="1" y="306"/>
                    </a:cubicBezTo>
                    <a:cubicBezTo>
                      <a:pt x="14" y="479"/>
                      <a:pt x="158" y="591"/>
                      <a:pt x="301" y="591"/>
                    </a:cubicBezTo>
                    <a:cubicBezTo>
                      <a:pt x="377" y="591"/>
                      <a:pt x="453" y="560"/>
                      <a:pt x="510" y="490"/>
                    </a:cubicBezTo>
                    <a:cubicBezTo>
                      <a:pt x="687" y="293"/>
                      <a:pt x="55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9"/>
              <p:cNvSpPr/>
              <p:nvPr/>
            </p:nvSpPr>
            <p:spPr>
              <a:xfrm flipH="1" rot="10800000">
                <a:off x="7959774" y="4926280"/>
                <a:ext cx="35612" cy="29457"/>
              </a:xfrm>
              <a:custGeom>
                <a:rect b="b" l="l" r="r" t="t"/>
                <a:pathLst>
                  <a:path extrusionOk="0" h="804" w="972">
                    <a:moveTo>
                      <a:pt x="433" y="1"/>
                    </a:moveTo>
                    <a:cubicBezTo>
                      <a:pt x="424" y="1"/>
                      <a:pt x="416" y="1"/>
                      <a:pt x="408" y="1"/>
                    </a:cubicBezTo>
                    <a:cubicBezTo>
                      <a:pt x="184" y="1"/>
                      <a:pt x="1" y="185"/>
                      <a:pt x="21" y="408"/>
                    </a:cubicBezTo>
                    <a:cubicBezTo>
                      <a:pt x="34" y="650"/>
                      <a:pt x="234" y="803"/>
                      <a:pt x="439" y="803"/>
                    </a:cubicBezTo>
                    <a:cubicBezTo>
                      <a:pt x="544" y="803"/>
                      <a:pt x="650" y="763"/>
                      <a:pt x="733" y="673"/>
                    </a:cubicBezTo>
                    <a:cubicBezTo>
                      <a:pt x="972" y="415"/>
                      <a:pt x="783"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9"/>
              <p:cNvSpPr/>
              <p:nvPr/>
            </p:nvSpPr>
            <p:spPr>
              <a:xfrm flipH="1" rot="10800000">
                <a:off x="7496823" y="4933754"/>
                <a:ext cx="28138" cy="23485"/>
              </a:xfrm>
              <a:custGeom>
                <a:rect b="b" l="l" r="r" t="t"/>
                <a:pathLst>
                  <a:path extrusionOk="0" h="641" w="768">
                    <a:moveTo>
                      <a:pt x="350" y="1"/>
                    </a:moveTo>
                    <a:cubicBezTo>
                      <a:pt x="342" y="1"/>
                      <a:pt x="334" y="1"/>
                      <a:pt x="326" y="2"/>
                    </a:cubicBezTo>
                    <a:cubicBezTo>
                      <a:pt x="143" y="2"/>
                      <a:pt x="0" y="165"/>
                      <a:pt x="21" y="327"/>
                    </a:cubicBezTo>
                    <a:cubicBezTo>
                      <a:pt x="21" y="515"/>
                      <a:pt x="180" y="641"/>
                      <a:pt x="340" y="641"/>
                    </a:cubicBezTo>
                    <a:cubicBezTo>
                      <a:pt x="424" y="641"/>
                      <a:pt x="507" y="607"/>
                      <a:pt x="570" y="531"/>
                    </a:cubicBezTo>
                    <a:cubicBezTo>
                      <a:pt x="768" y="333"/>
                      <a:pt x="62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9"/>
              <p:cNvSpPr/>
              <p:nvPr/>
            </p:nvSpPr>
            <p:spPr>
              <a:xfrm flipH="1" rot="10800000">
                <a:off x="7401382" y="4934780"/>
                <a:ext cx="26123" cy="23155"/>
              </a:xfrm>
              <a:custGeom>
                <a:rect b="b" l="l" r="r" t="t"/>
                <a:pathLst>
                  <a:path extrusionOk="0" h="632" w="713">
                    <a:moveTo>
                      <a:pt x="306" y="0"/>
                    </a:moveTo>
                    <a:cubicBezTo>
                      <a:pt x="123" y="21"/>
                      <a:pt x="1" y="163"/>
                      <a:pt x="1" y="326"/>
                    </a:cubicBezTo>
                    <a:cubicBezTo>
                      <a:pt x="21" y="509"/>
                      <a:pt x="163" y="631"/>
                      <a:pt x="326" y="631"/>
                    </a:cubicBezTo>
                    <a:cubicBezTo>
                      <a:pt x="713" y="570"/>
                      <a:pt x="692" y="21"/>
                      <a:pt x="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9"/>
              <p:cNvSpPr/>
              <p:nvPr/>
            </p:nvSpPr>
            <p:spPr>
              <a:xfrm flipH="1" rot="10800000">
                <a:off x="6723149" y="4944452"/>
                <a:ext cx="19235" cy="16450"/>
              </a:xfrm>
              <a:custGeom>
                <a:rect b="b" l="l" r="r" t="t"/>
                <a:pathLst>
                  <a:path extrusionOk="0" h="449" w="525">
                    <a:moveTo>
                      <a:pt x="298" y="1"/>
                    </a:moveTo>
                    <a:cubicBezTo>
                      <a:pt x="239" y="1"/>
                      <a:pt x="180" y="25"/>
                      <a:pt x="138" y="81"/>
                    </a:cubicBezTo>
                    <a:cubicBezTo>
                      <a:pt x="1" y="218"/>
                      <a:pt x="108" y="449"/>
                      <a:pt x="297" y="449"/>
                    </a:cubicBezTo>
                    <a:cubicBezTo>
                      <a:pt x="305" y="449"/>
                      <a:pt x="313" y="449"/>
                      <a:pt x="321" y="448"/>
                    </a:cubicBezTo>
                    <a:cubicBezTo>
                      <a:pt x="443" y="448"/>
                      <a:pt x="524" y="346"/>
                      <a:pt x="524" y="224"/>
                    </a:cubicBezTo>
                    <a:cubicBezTo>
                      <a:pt x="524" y="90"/>
                      <a:pt x="411"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9"/>
              <p:cNvSpPr/>
              <p:nvPr/>
            </p:nvSpPr>
            <p:spPr>
              <a:xfrm flipH="1" rot="10800000">
                <a:off x="8208030" y="4927745"/>
                <a:ext cx="40851" cy="34696"/>
              </a:xfrm>
              <a:custGeom>
                <a:rect b="b" l="l" r="r" t="t"/>
                <a:pathLst>
                  <a:path extrusionOk="0" h="947" w="1115">
                    <a:moveTo>
                      <a:pt x="494" y="1"/>
                    </a:moveTo>
                    <a:cubicBezTo>
                      <a:pt x="485" y="1"/>
                      <a:pt x="477" y="1"/>
                      <a:pt x="469" y="1"/>
                    </a:cubicBezTo>
                    <a:cubicBezTo>
                      <a:pt x="204" y="22"/>
                      <a:pt x="1" y="246"/>
                      <a:pt x="21" y="490"/>
                    </a:cubicBezTo>
                    <a:cubicBezTo>
                      <a:pt x="34" y="771"/>
                      <a:pt x="260" y="947"/>
                      <a:pt x="493" y="947"/>
                    </a:cubicBezTo>
                    <a:cubicBezTo>
                      <a:pt x="614" y="947"/>
                      <a:pt x="738" y="899"/>
                      <a:pt x="835" y="795"/>
                    </a:cubicBezTo>
                    <a:cubicBezTo>
                      <a:pt x="1114" y="496"/>
                      <a:pt x="905"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9"/>
              <p:cNvSpPr/>
              <p:nvPr/>
            </p:nvSpPr>
            <p:spPr>
              <a:xfrm flipH="1" rot="10800000">
                <a:off x="8346959" y="4892244"/>
                <a:ext cx="68622" cy="72396"/>
              </a:xfrm>
              <a:custGeom>
                <a:rect b="b" l="l" r="r" t="t"/>
                <a:pathLst>
                  <a:path extrusionOk="0" h="1976" w="1873">
                    <a:moveTo>
                      <a:pt x="734" y="0"/>
                    </a:moveTo>
                    <a:cubicBezTo>
                      <a:pt x="686" y="0"/>
                      <a:pt x="636" y="7"/>
                      <a:pt x="584" y="21"/>
                    </a:cubicBezTo>
                    <a:cubicBezTo>
                      <a:pt x="0" y="182"/>
                      <a:pt x="113" y="1059"/>
                      <a:pt x="745" y="1059"/>
                    </a:cubicBezTo>
                    <a:cubicBezTo>
                      <a:pt x="752" y="1059"/>
                      <a:pt x="760" y="1059"/>
                      <a:pt x="767" y="1058"/>
                    </a:cubicBezTo>
                    <a:cubicBezTo>
                      <a:pt x="808" y="1058"/>
                      <a:pt x="869" y="1038"/>
                      <a:pt x="930" y="1018"/>
                    </a:cubicBezTo>
                    <a:lnTo>
                      <a:pt x="930" y="1018"/>
                    </a:lnTo>
                    <a:cubicBezTo>
                      <a:pt x="429" y="1277"/>
                      <a:pt x="655" y="1975"/>
                      <a:pt x="1144" y="1975"/>
                    </a:cubicBezTo>
                    <a:cubicBezTo>
                      <a:pt x="1192" y="1975"/>
                      <a:pt x="1243" y="1968"/>
                      <a:pt x="1296" y="1954"/>
                    </a:cubicBezTo>
                    <a:cubicBezTo>
                      <a:pt x="1873" y="1795"/>
                      <a:pt x="1750" y="955"/>
                      <a:pt x="1174" y="955"/>
                    </a:cubicBezTo>
                    <a:cubicBezTo>
                      <a:pt x="1161" y="955"/>
                      <a:pt x="1147" y="956"/>
                      <a:pt x="1133" y="957"/>
                    </a:cubicBezTo>
                    <a:cubicBezTo>
                      <a:pt x="1072" y="957"/>
                      <a:pt x="1031" y="977"/>
                      <a:pt x="970" y="997"/>
                    </a:cubicBezTo>
                    <a:cubicBezTo>
                      <a:pt x="1491" y="737"/>
                      <a:pt x="1247"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9"/>
              <p:cNvSpPr/>
              <p:nvPr/>
            </p:nvSpPr>
            <p:spPr>
              <a:xfrm flipH="1" rot="10800000">
                <a:off x="8281854" y="4928185"/>
                <a:ext cx="43635" cy="37297"/>
              </a:xfrm>
              <a:custGeom>
                <a:rect b="b" l="l" r="r" t="t"/>
                <a:pathLst>
                  <a:path extrusionOk="0" h="1018" w="1191">
                    <a:moveTo>
                      <a:pt x="537" y="1"/>
                    </a:moveTo>
                    <a:cubicBezTo>
                      <a:pt x="521" y="1"/>
                      <a:pt x="505" y="2"/>
                      <a:pt x="489" y="3"/>
                    </a:cubicBezTo>
                    <a:cubicBezTo>
                      <a:pt x="224" y="23"/>
                      <a:pt x="0" y="247"/>
                      <a:pt x="21" y="532"/>
                    </a:cubicBezTo>
                    <a:cubicBezTo>
                      <a:pt x="34" y="828"/>
                      <a:pt x="279" y="1017"/>
                      <a:pt x="532" y="1017"/>
                    </a:cubicBezTo>
                    <a:cubicBezTo>
                      <a:pt x="661" y="1017"/>
                      <a:pt x="792" y="968"/>
                      <a:pt x="896" y="858"/>
                    </a:cubicBezTo>
                    <a:cubicBezTo>
                      <a:pt x="1190" y="524"/>
                      <a:pt x="973"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9"/>
              <p:cNvSpPr/>
              <p:nvPr/>
            </p:nvSpPr>
            <p:spPr>
              <a:xfrm flipH="1" rot="10800000">
                <a:off x="6339004" y="4953245"/>
                <a:ext cx="14985" cy="15131"/>
              </a:xfrm>
              <a:custGeom>
                <a:rect b="b" l="l" r="r" t="t"/>
                <a:pathLst>
                  <a:path extrusionOk="0" h="413" w="409">
                    <a:moveTo>
                      <a:pt x="199" y="0"/>
                    </a:moveTo>
                    <a:cubicBezTo>
                      <a:pt x="99" y="0"/>
                      <a:pt x="0" y="77"/>
                      <a:pt x="21" y="224"/>
                    </a:cubicBezTo>
                    <a:cubicBezTo>
                      <a:pt x="11" y="352"/>
                      <a:pt x="105" y="413"/>
                      <a:pt x="200" y="413"/>
                    </a:cubicBezTo>
                    <a:cubicBezTo>
                      <a:pt x="304" y="413"/>
                      <a:pt x="409" y="341"/>
                      <a:pt x="387" y="204"/>
                    </a:cubicBezTo>
                    <a:cubicBezTo>
                      <a:pt x="387" y="67"/>
                      <a:pt x="293"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9"/>
              <p:cNvSpPr/>
              <p:nvPr/>
            </p:nvSpPr>
            <p:spPr>
              <a:xfrm flipH="1" rot="10800000">
                <a:off x="5278898" y="4966105"/>
                <a:ext cx="5239" cy="4506"/>
              </a:xfrm>
              <a:custGeom>
                <a:rect b="b" l="l" r="r" t="t"/>
                <a:pathLst>
                  <a:path extrusionOk="0" h="123" w="143">
                    <a:moveTo>
                      <a:pt x="61" y="1"/>
                    </a:moveTo>
                    <a:cubicBezTo>
                      <a:pt x="20" y="1"/>
                      <a:pt x="0" y="21"/>
                      <a:pt x="0" y="62"/>
                    </a:cubicBezTo>
                    <a:cubicBezTo>
                      <a:pt x="0" y="102"/>
                      <a:pt x="20" y="123"/>
                      <a:pt x="61" y="123"/>
                    </a:cubicBezTo>
                    <a:cubicBezTo>
                      <a:pt x="143" y="123"/>
                      <a:pt x="143" y="1"/>
                      <a:pt x="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9"/>
              <p:cNvSpPr/>
              <p:nvPr/>
            </p:nvSpPr>
            <p:spPr>
              <a:xfrm flipH="1" rot="10800000">
                <a:off x="5182725" y="4968340"/>
                <a:ext cx="3737" cy="3004"/>
              </a:xfrm>
              <a:custGeom>
                <a:rect b="b" l="l" r="r" t="t"/>
                <a:pathLst>
                  <a:path extrusionOk="0" h="82" w="102">
                    <a:moveTo>
                      <a:pt x="41" y="0"/>
                    </a:moveTo>
                    <a:cubicBezTo>
                      <a:pt x="20" y="0"/>
                      <a:pt x="0" y="21"/>
                      <a:pt x="0" y="41"/>
                    </a:cubicBezTo>
                    <a:cubicBezTo>
                      <a:pt x="0" y="61"/>
                      <a:pt x="20" y="82"/>
                      <a:pt x="41" y="82"/>
                    </a:cubicBezTo>
                    <a:cubicBezTo>
                      <a:pt x="102" y="82"/>
                      <a:pt x="10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9"/>
              <p:cNvSpPr/>
              <p:nvPr/>
            </p:nvSpPr>
            <p:spPr>
              <a:xfrm flipH="1" rot="10800000">
                <a:off x="5951343" y="4962368"/>
                <a:ext cx="14215" cy="9746"/>
              </a:xfrm>
              <a:custGeom>
                <a:rect b="b" l="l" r="r" t="t"/>
                <a:pathLst>
                  <a:path extrusionOk="0" h="266" w="388">
                    <a:moveTo>
                      <a:pt x="204" y="1"/>
                    </a:moveTo>
                    <a:cubicBezTo>
                      <a:pt x="1" y="1"/>
                      <a:pt x="1" y="265"/>
                      <a:pt x="204" y="265"/>
                    </a:cubicBezTo>
                    <a:cubicBezTo>
                      <a:pt x="387" y="265"/>
                      <a:pt x="38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9"/>
              <p:cNvSpPr/>
              <p:nvPr/>
            </p:nvSpPr>
            <p:spPr>
              <a:xfrm flipH="1" rot="10800000">
                <a:off x="5374302" y="4968340"/>
                <a:ext cx="5276" cy="5239"/>
              </a:xfrm>
              <a:custGeom>
                <a:rect b="b" l="l" r="r" t="t"/>
                <a:pathLst>
                  <a:path extrusionOk="0" h="143" w="144">
                    <a:moveTo>
                      <a:pt x="62" y="0"/>
                    </a:moveTo>
                    <a:cubicBezTo>
                      <a:pt x="21" y="0"/>
                      <a:pt x="1" y="20"/>
                      <a:pt x="1" y="61"/>
                    </a:cubicBezTo>
                    <a:cubicBezTo>
                      <a:pt x="1" y="102"/>
                      <a:pt x="21" y="143"/>
                      <a:pt x="62" y="143"/>
                    </a:cubicBezTo>
                    <a:cubicBezTo>
                      <a:pt x="102" y="143"/>
                      <a:pt x="143" y="102"/>
                      <a:pt x="143" y="61"/>
                    </a:cubicBezTo>
                    <a:cubicBezTo>
                      <a:pt x="143" y="20"/>
                      <a:pt x="102" y="0"/>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9"/>
              <p:cNvSpPr/>
              <p:nvPr/>
            </p:nvSpPr>
            <p:spPr>
              <a:xfrm flipH="1" rot="10800000">
                <a:off x="7865433" y="4947456"/>
                <a:ext cx="30263" cy="28834"/>
              </a:xfrm>
              <a:custGeom>
                <a:rect b="b" l="l" r="r" t="t"/>
                <a:pathLst>
                  <a:path extrusionOk="0" h="787" w="826">
                    <a:moveTo>
                      <a:pt x="423" y="0"/>
                    </a:moveTo>
                    <a:cubicBezTo>
                      <a:pt x="211" y="0"/>
                      <a:pt x="1" y="148"/>
                      <a:pt x="32" y="440"/>
                    </a:cubicBezTo>
                    <a:cubicBezTo>
                      <a:pt x="61" y="674"/>
                      <a:pt x="240" y="787"/>
                      <a:pt x="421" y="787"/>
                    </a:cubicBezTo>
                    <a:cubicBezTo>
                      <a:pt x="617" y="787"/>
                      <a:pt x="815" y="654"/>
                      <a:pt x="826" y="400"/>
                    </a:cubicBezTo>
                    <a:cubicBezTo>
                      <a:pt x="826" y="132"/>
                      <a:pt x="624"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9"/>
              <p:cNvSpPr/>
              <p:nvPr/>
            </p:nvSpPr>
            <p:spPr>
              <a:xfrm flipH="1" rot="10800000">
                <a:off x="5087284" y="4974312"/>
                <a:ext cx="2272" cy="2272"/>
              </a:xfrm>
              <a:custGeom>
                <a:rect b="b" l="l" r="r" t="t"/>
                <a:pathLst>
                  <a:path extrusionOk="0" h="62" w="62">
                    <a:moveTo>
                      <a:pt x="21" y="1"/>
                    </a:moveTo>
                    <a:cubicBezTo>
                      <a:pt x="21" y="1"/>
                      <a:pt x="0" y="21"/>
                      <a:pt x="0" y="41"/>
                    </a:cubicBezTo>
                    <a:cubicBezTo>
                      <a:pt x="0" y="41"/>
                      <a:pt x="21" y="62"/>
                      <a:pt x="41" y="62"/>
                    </a:cubicBezTo>
                    <a:cubicBezTo>
                      <a:pt x="41" y="62"/>
                      <a:pt x="62" y="41"/>
                      <a:pt x="62" y="21"/>
                    </a:cubicBezTo>
                    <a:cubicBezTo>
                      <a:pt x="62" y="21"/>
                      <a:pt x="41" y="1"/>
                      <a:pt x="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9"/>
              <p:cNvSpPr/>
              <p:nvPr/>
            </p:nvSpPr>
            <p:spPr>
              <a:xfrm flipH="1" rot="10800000">
                <a:off x="6817087" y="4960829"/>
                <a:ext cx="20700" cy="17403"/>
              </a:xfrm>
              <a:custGeom>
                <a:rect b="b" l="l" r="r" t="t"/>
                <a:pathLst>
                  <a:path extrusionOk="0" h="475" w="565">
                    <a:moveTo>
                      <a:pt x="322" y="1"/>
                    </a:moveTo>
                    <a:cubicBezTo>
                      <a:pt x="256" y="1"/>
                      <a:pt x="189" y="28"/>
                      <a:pt x="138" y="86"/>
                    </a:cubicBezTo>
                    <a:cubicBezTo>
                      <a:pt x="1" y="243"/>
                      <a:pt x="108" y="474"/>
                      <a:pt x="315" y="474"/>
                    </a:cubicBezTo>
                    <a:cubicBezTo>
                      <a:pt x="324" y="474"/>
                      <a:pt x="332" y="474"/>
                      <a:pt x="341" y="473"/>
                    </a:cubicBezTo>
                    <a:cubicBezTo>
                      <a:pt x="463" y="473"/>
                      <a:pt x="565" y="351"/>
                      <a:pt x="565" y="229"/>
                    </a:cubicBezTo>
                    <a:cubicBezTo>
                      <a:pt x="552" y="86"/>
                      <a:pt x="439"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9"/>
              <p:cNvSpPr/>
              <p:nvPr/>
            </p:nvSpPr>
            <p:spPr>
              <a:xfrm flipH="1" rot="10800000">
                <a:off x="8040303" y="4947383"/>
                <a:ext cx="37077" cy="31435"/>
              </a:xfrm>
              <a:custGeom>
                <a:rect b="b" l="l" r="r" t="t"/>
                <a:pathLst>
                  <a:path extrusionOk="0" h="858" w="1012">
                    <a:moveTo>
                      <a:pt x="452" y="0"/>
                    </a:moveTo>
                    <a:cubicBezTo>
                      <a:pt x="444" y="0"/>
                      <a:pt x="436" y="0"/>
                      <a:pt x="428" y="1"/>
                    </a:cubicBezTo>
                    <a:cubicBezTo>
                      <a:pt x="183" y="1"/>
                      <a:pt x="0" y="204"/>
                      <a:pt x="0" y="448"/>
                    </a:cubicBezTo>
                    <a:cubicBezTo>
                      <a:pt x="14" y="700"/>
                      <a:pt x="217" y="857"/>
                      <a:pt x="430" y="857"/>
                    </a:cubicBezTo>
                    <a:cubicBezTo>
                      <a:pt x="544" y="857"/>
                      <a:pt x="661" y="812"/>
                      <a:pt x="753" y="713"/>
                    </a:cubicBezTo>
                    <a:cubicBezTo>
                      <a:pt x="1012" y="434"/>
                      <a:pt x="804"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9"/>
              <p:cNvSpPr/>
              <p:nvPr/>
            </p:nvSpPr>
            <p:spPr>
              <a:xfrm flipH="1" rot="10800000">
                <a:off x="5469743" y="4974861"/>
                <a:ext cx="6009" cy="6192"/>
              </a:xfrm>
              <a:custGeom>
                <a:rect b="b" l="l" r="r" t="t"/>
                <a:pathLst>
                  <a:path extrusionOk="0" h="169" w="164">
                    <a:moveTo>
                      <a:pt x="82" y="1"/>
                    </a:moveTo>
                    <a:cubicBezTo>
                      <a:pt x="21" y="1"/>
                      <a:pt x="0" y="41"/>
                      <a:pt x="0" y="82"/>
                    </a:cubicBezTo>
                    <a:cubicBezTo>
                      <a:pt x="0" y="132"/>
                      <a:pt x="28" y="169"/>
                      <a:pt x="60" y="169"/>
                    </a:cubicBezTo>
                    <a:cubicBezTo>
                      <a:pt x="67" y="169"/>
                      <a:pt x="74" y="167"/>
                      <a:pt x="82" y="163"/>
                    </a:cubicBezTo>
                    <a:cubicBezTo>
                      <a:pt x="122" y="163"/>
                      <a:pt x="163" y="123"/>
                      <a:pt x="163" y="82"/>
                    </a:cubicBezTo>
                    <a:cubicBezTo>
                      <a:pt x="163" y="41"/>
                      <a:pt x="122"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9"/>
              <p:cNvSpPr/>
              <p:nvPr/>
            </p:nvSpPr>
            <p:spPr>
              <a:xfrm flipH="1" rot="10800000">
                <a:off x="4991844" y="4984973"/>
                <a:ext cx="1356" cy="1282"/>
              </a:xfrm>
              <a:custGeom>
                <a:rect b="b" l="l" r="r" t="t"/>
                <a:pathLst>
                  <a:path extrusionOk="0" h="35" w="37">
                    <a:moveTo>
                      <a:pt x="21" y="0"/>
                    </a:moveTo>
                    <a:cubicBezTo>
                      <a:pt x="1" y="21"/>
                      <a:pt x="1" y="21"/>
                      <a:pt x="1" y="21"/>
                    </a:cubicBezTo>
                    <a:cubicBezTo>
                      <a:pt x="1" y="31"/>
                      <a:pt x="3" y="35"/>
                      <a:pt x="7" y="35"/>
                    </a:cubicBezTo>
                    <a:cubicBezTo>
                      <a:pt x="17" y="35"/>
                      <a:pt x="36" y="0"/>
                      <a:pt x="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9"/>
              <p:cNvSpPr/>
              <p:nvPr/>
            </p:nvSpPr>
            <p:spPr>
              <a:xfrm flipH="1" rot="10800000">
                <a:off x="6432577" y="4974678"/>
                <a:ext cx="14948" cy="14032"/>
              </a:xfrm>
              <a:custGeom>
                <a:rect b="b" l="l" r="r" t="t"/>
                <a:pathLst>
                  <a:path extrusionOk="0" h="383" w="408">
                    <a:moveTo>
                      <a:pt x="208" y="1"/>
                    </a:moveTo>
                    <a:cubicBezTo>
                      <a:pt x="105" y="1"/>
                      <a:pt x="0" y="72"/>
                      <a:pt x="11" y="210"/>
                    </a:cubicBezTo>
                    <a:cubicBezTo>
                      <a:pt x="20" y="327"/>
                      <a:pt x="114" y="383"/>
                      <a:pt x="207" y="383"/>
                    </a:cubicBezTo>
                    <a:cubicBezTo>
                      <a:pt x="308" y="383"/>
                      <a:pt x="408" y="316"/>
                      <a:pt x="397" y="189"/>
                    </a:cubicBezTo>
                    <a:cubicBezTo>
                      <a:pt x="397" y="62"/>
                      <a:pt x="303" y="1"/>
                      <a:pt x="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3" name="Google Shape;3463;p9"/>
              <p:cNvSpPr/>
              <p:nvPr/>
            </p:nvSpPr>
            <p:spPr>
              <a:xfrm flipH="1" rot="10800000">
                <a:off x="7772666" y="4963870"/>
                <a:ext cx="31875" cy="27661"/>
              </a:xfrm>
              <a:custGeom>
                <a:rect b="b" l="l" r="r" t="t"/>
                <a:pathLst>
                  <a:path extrusionOk="0" h="755" w="870">
                    <a:moveTo>
                      <a:pt x="391" y="1"/>
                    </a:moveTo>
                    <a:cubicBezTo>
                      <a:pt x="383" y="1"/>
                      <a:pt x="375" y="1"/>
                      <a:pt x="366" y="2"/>
                    </a:cubicBezTo>
                    <a:cubicBezTo>
                      <a:pt x="143" y="2"/>
                      <a:pt x="0" y="185"/>
                      <a:pt x="0" y="388"/>
                    </a:cubicBezTo>
                    <a:cubicBezTo>
                      <a:pt x="14" y="615"/>
                      <a:pt x="193" y="755"/>
                      <a:pt x="379" y="755"/>
                    </a:cubicBezTo>
                    <a:cubicBezTo>
                      <a:pt x="476" y="755"/>
                      <a:pt x="574" y="717"/>
                      <a:pt x="651" y="633"/>
                    </a:cubicBezTo>
                    <a:cubicBezTo>
                      <a:pt x="869" y="375"/>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4" name="Google Shape;3464;p9"/>
              <p:cNvSpPr/>
              <p:nvPr/>
            </p:nvSpPr>
            <p:spPr>
              <a:xfrm flipH="1" rot="10800000">
                <a:off x="5564414" y="4984607"/>
                <a:ext cx="7511" cy="7034"/>
              </a:xfrm>
              <a:custGeom>
                <a:rect b="b" l="l" r="r" t="t"/>
                <a:pathLst>
                  <a:path extrusionOk="0" h="192" w="205">
                    <a:moveTo>
                      <a:pt x="126" y="1"/>
                    </a:moveTo>
                    <a:cubicBezTo>
                      <a:pt x="119" y="1"/>
                      <a:pt x="111" y="2"/>
                      <a:pt x="102" y="5"/>
                    </a:cubicBezTo>
                    <a:cubicBezTo>
                      <a:pt x="41" y="5"/>
                      <a:pt x="1" y="45"/>
                      <a:pt x="1" y="107"/>
                    </a:cubicBezTo>
                    <a:cubicBezTo>
                      <a:pt x="1" y="142"/>
                      <a:pt x="46" y="192"/>
                      <a:pt x="98" y="192"/>
                    </a:cubicBezTo>
                    <a:cubicBezTo>
                      <a:pt x="106" y="192"/>
                      <a:pt x="114" y="191"/>
                      <a:pt x="123" y="188"/>
                    </a:cubicBezTo>
                    <a:cubicBezTo>
                      <a:pt x="163" y="188"/>
                      <a:pt x="204" y="147"/>
                      <a:pt x="204" y="86"/>
                    </a:cubicBezTo>
                    <a:cubicBezTo>
                      <a:pt x="204" y="51"/>
                      <a:pt x="174"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9"/>
              <p:cNvSpPr/>
              <p:nvPr/>
            </p:nvSpPr>
            <p:spPr>
              <a:xfrm flipH="1" rot="10800000">
                <a:off x="6045904" y="4984021"/>
                <a:ext cx="12823" cy="8940"/>
              </a:xfrm>
              <a:custGeom>
                <a:rect b="b" l="l" r="r" t="t"/>
                <a:pathLst>
                  <a:path extrusionOk="0" h="244" w="350">
                    <a:moveTo>
                      <a:pt x="187" y="0"/>
                    </a:moveTo>
                    <a:cubicBezTo>
                      <a:pt x="1" y="16"/>
                      <a:pt x="193" y="243"/>
                      <a:pt x="295" y="243"/>
                    </a:cubicBezTo>
                    <a:cubicBezTo>
                      <a:pt x="327" y="243"/>
                      <a:pt x="350" y="221"/>
                      <a:pt x="350" y="163"/>
                    </a:cubicBezTo>
                    <a:cubicBezTo>
                      <a:pt x="329" y="61"/>
                      <a:pt x="268"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9"/>
              <p:cNvSpPr/>
              <p:nvPr/>
            </p:nvSpPr>
            <p:spPr>
              <a:xfrm flipH="1" rot="10800000">
                <a:off x="6914543" y="4974385"/>
                <a:ext cx="22202" cy="18612"/>
              </a:xfrm>
              <a:custGeom>
                <a:rect b="b" l="l" r="r" t="t"/>
                <a:pathLst>
                  <a:path extrusionOk="0" h="508" w="606">
                    <a:moveTo>
                      <a:pt x="268" y="0"/>
                    </a:moveTo>
                    <a:cubicBezTo>
                      <a:pt x="260" y="0"/>
                      <a:pt x="253" y="0"/>
                      <a:pt x="245" y="1"/>
                    </a:cubicBezTo>
                    <a:cubicBezTo>
                      <a:pt x="103" y="1"/>
                      <a:pt x="1" y="123"/>
                      <a:pt x="1" y="245"/>
                    </a:cubicBezTo>
                    <a:cubicBezTo>
                      <a:pt x="1" y="408"/>
                      <a:pt x="128" y="508"/>
                      <a:pt x="260" y="508"/>
                    </a:cubicBezTo>
                    <a:cubicBezTo>
                      <a:pt x="326" y="508"/>
                      <a:pt x="394" y="483"/>
                      <a:pt x="449" y="428"/>
                    </a:cubicBezTo>
                    <a:cubicBezTo>
                      <a:pt x="606" y="271"/>
                      <a:pt x="478"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7" name="Google Shape;3467;p9"/>
              <p:cNvSpPr/>
              <p:nvPr/>
            </p:nvSpPr>
            <p:spPr>
              <a:xfrm flipH="1" rot="10800000">
                <a:off x="8117828" y="4959400"/>
                <a:ext cx="39349" cy="33597"/>
              </a:xfrm>
              <a:custGeom>
                <a:rect b="b" l="l" r="r" t="t"/>
                <a:pathLst>
                  <a:path extrusionOk="0" h="917" w="1074">
                    <a:moveTo>
                      <a:pt x="473" y="0"/>
                    </a:moveTo>
                    <a:cubicBezTo>
                      <a:pt x="465" y="0"/>
                      <a:pt x="456" y="1"/>
                      <a:pt x="448" y="1"/>
                    </a:cubicBezTo>
                    <a:cubicBezTo>
                      <a:pt x="184" y="1"/>
                      <a:pt x="1" y="225"/>
                      <a:pt x="1" y="469"/>
                    </a:cubicBezTo>
                    <a:cubicBezTo>
                      <a:pt x="14" y="750"/>
                      <a:pt x="239" y="917"/>
                      <a:pt x="472" y="917"/>
                    </a:cubicBezTo>
                    <a:cubicBezTo>
                      <a:pt x="593" y="917"/>
                      <a:pt x="717" y="872"/>
                      <a:pt x="815" y="774"/>
                    </a:cubicBezTo>
                    <a:cubicBezTo>
                      <a:pt x="1074" y="475"/>
                      <a:pt x="864" y="0"/>
                      <a:pt x="4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8" name="Google Shape;3468;p9"/>
              <p:cNvSpPr/>
              <p:nvPr/>
            </p:nvSpPr>
            <p:spPr>
              <a:xfrm flipH="1" rot="10800000">
                <a:off x="4897172" y="4999665"/>
                <a:ext cx="37" cy="37"/>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9" name="Google Shape;3469;p9"/>
              <p:cNvSpPr/>
              <p:nvPr/>
            </p:nvSpPr>
            <p:spPr>
              <a:xfrm flipH="1" rot="10800000">
                <a:off x="8193118" y="4964273"/>
                <a:ext cx="41584" cy="35428"/>
              </a:xfrm>
              <a:custGeom>
                <a:rect b="b" l="l" r="r" t="t"/>
                <a:pathLst>
                  <a:path extrusionOk="0" h="967" w="1135">
                    <a:moveTo>
                      <a:pt x="494" y="0"/>
                    </a:moveTo>
                    <a:cubicBezTo>
                      <a:pt x="485" y="0"/>
                      <a:pt x="477" y="1"/>
                      <a:pt x="469" y="1"/>
                    </a:cubicBezTo>
                    <a:cubicBezTo>
                      <a:pt x="204" y="1"/>
                      <a:pt x="1" y="245"/>
                      <a:pt x="1" y="510"/>
                    </a:cubicBezTo>
                    <a:cubicBezTo>
                      <a:pt x="14" y="791"/>
                      <a:pt x="248" y="966"/>
                      <a:pt x="493" y="966"/>
                    </a:cubicBezTo>
                    <a:cubicBezTo>
                      <a:pt x="621" y="966"/>
                      <a:pt x="751" y="919"/>
                      <a:pt x="855" y="815"/>
                    </a:cubicBezTo>
                    <a:cubicBezTo>
                      <a:pt x="1135" y="496"/>
                      <a:pt x="905" y="0"/>
                      <a:pt x="4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0" name="Google Shape;3470;p9"/>
              <p:cNvSpPr/>
              <p:nvPr/>
            </p:nvSpPr>
            <p:spPr>
              <a:xfrm flipH="1" rot="10800000">
                <a:off x="8265661" y="4962368"/>
                <a:ext cx="43818" cy="37810"/>
              </a:xfrm>
              <a:custGeom>
                <a:rect b="b" l="l" r="r" t="t"/>
                <a:pathLst>
                  <a:path extrusionOk="0" h="1032" w="1196">
                    <a:moveTo>
                      <a:pt x="522" y="1"/>
                    </a:moveTo>
                    <a:cubicBezTo>
                      <a:pt x="252" y="1"/>
                      <a:pt x="1" y="218"/>
                      <a:pt x="15" y="543"/>
                    </a:cubicBezTo>
                    <a:cubicBezTo>
                      <a:pt x="15" y="828"/>
                      <a:pt x="259" y="1031"/>
                      <a:pt x="544" y="1031"/>
                    </a:cubicBezTo>
                    <a:cubicBezTo>
                      <a:pt x="992" y="991"/>
                      <a:pt x="1195" y="441"/>
                      <a:pt x="870" y="136"/>
                    </a:cubicBezTo>
                    <a:cubicBezTo>
                      <a:pt x="764"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1" name="Google Shape;3471;p9"/>
              <p:cNvSpPr/>
              <p:nvPr/>
            </p:nvSpPr>
            <p:spPr>
              <a:xfrm flipH="1" rot="10800000">
                <a:off x="7947867" y="4972700"/>
                <a:ext cx="35612" cy="30739"/>
              </a:xfrm>
              <a:custGeom>
                <a:rect b="b" l="l" r="r" t="t"/>
                <a:pathLst>
                  <a:path extrusionOk="0" h="839" w="972">
                    <a:moveTo>
                      <a:pt x="431" y="1"/>
                    </a:moveTo>
                    <a:cubicBezTo>
                      <a:pt x="423" y="1"/>
                      <a:pt x="415" y="1"/>
                      <a:pt x="407" y="1"/>
                    </a:cubicBezTo>
                    <a:cubicBezTo>
                      <a:pt x="183" y="22"/>
                      <a:pt x="0" y="205"/>
                      <a:pt x="0" y="449"/>
                    </a:cubicBezTo>
                    <a:cubicBezTo>
                      <a:pt x="13" y="686"/>
                      <a:pt x="214" y="838"/>
                      <a:pt x="421" y="838"/>
                    </a:cubicBezTo>
                    <a:cubicBezTo>
                      <a:pt x="533" y="838"/>
                      <a:pt x="647" y="793"/>
                      <a:pt x="733" y="693"/>
                    </a:cubicBezTo>
                    <a:cubicBezTo>
                      <a:pt x="971" y="434"/>
                      <a:pt x="78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2" name="Google Shape;3472;p9"/>
              <p:cNvSpPr/>
              <p:nvPr/>
            </p:nvSpPr>
            <p:spPr>
              <a:xfrm flipH="1" rot="10800000">
                <a:off x="7677226" y="4978159"/>
                <a:ext cx="31875" cy="26782"/>
              </a:xfrm>
              <a:custGeom>
                <a:rect b="b" l="l" r="r" t="t"/>
                <a:pathLst>
                  <a:path extrusionOk="0" h="731" w="870">
                    <a:moveTo>
                      <a:pt x="391" y="1"/>
                    </a:moveTo>
                    <a:cubicBezTo>
                      <a:pt x="383" y="1"/>
                      <a:pt x="375" y="1"/>
                      <a:pt x="367" y="1"/>
                    </a:cubicBezTo>
                    <a:cubicBezTo>
                      <a:pt x="163" y="1"/>
                      <a:pt x="1" y="185"/>
                      <a:pt x="21" y="388"/>
                    </a:cubicBezTo>
                    <a:cubicBezTo>
                      <a:pt x="34" y="591"/>
                      <a:pt x="209" y="730"/>
                      <a:pt x="390" y="730"/>
                    </a:cubicBezTo>
                    <a:cubicBezTo>
                      <a:pt x="482" y="730"/>
                      <a:pt x="576" y="694"/>
                      <a:pt x="652" y="612"/>
                    </a:cubicBezTo>
                    <a:cubicBezTo>
                      <a:pt x="870" y="374"/>
                      <a:pt x="7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3" name="Google Shape;3473;p9"/>
              <p:cNvSpPr/>
              <p:nvPr/>
            </p:nvSpPr>
            <p:spPr>
              <a:xfrm flipH="1" rot="10800000">
                <a:off x="5658353" y="4997430"/>
                <a:ext cx="8976" cy="8207"/>
              </a:xfrm>
              <a:custGeom>
                <a:rect b="b" l="l" r="r" t="t"/>
                <a:pathLst>
                  <a:path extrusionOk="0" h="224" w="245">
                    <a:moveTo>
                      <a:pt x="143" y="0"/>
                    </a:moveTo>
                    <a:cubicBezTo>
                      <a:pt x="1" y="20"/>
                      <a:pt x="1" y="204"/>
                      <a:pt x="143" y="224"/>
                    </a:cubicBezTo>
                    <a:cubicBezTo>
                      <a:pt x="204" y="224"/>
                      <a:pt x="245" y="163"/>
                      <a:pt x="245" y="102"/>
                    </a:cubicBezTo>
                    <a:cubicBezTo>
                      <a:pt x="245" y="41"/>
                      <a:pt x="20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4" name="Google Shape;3474;p9"/>
              <p:cNvSpPr/>
              <p:nvPr/>
            </p:nvSpPr>
            <p:spPr>
              <a:xfrm flipH="1" rot="10800000">
                <a:off x="7009251" y="4986512"/>
                <a:ext cx="23118" cy="19894"/>
              </a:xfrm>
              <a:custGeom>
                <a:rect b="b" l="l" r="r" t="t"/>
                <a:pathLst>
                  <a:path extrusionOk="0" h="543" w="631">
                    <a:moveTo>
                      <a:pt x="265" y="1"/>
                    </a:moveTo>
                    <a:cubicBezTo>
                      <a:pt x="122" y="21"/>
                      <a:pt x="0" y="143"/>
                      <a:pt x="21" y="286"/>
                    </a:cubicBezTo>
                    <a:cubicBezTo>
                      <a:pt x="21" y="444"/>
                      <a:pt x="140" y="542"/>
                      <a:pt x="268" y="542"/>
                    </a:cubicBezTo>
                    <a:cubicBezTo>
                      <a:pt x="338" y="542"/>
                      <a:pt x="411" y="513"/>
                      <a:pt x="468" y="448"/>
                    </a:cubicBezTo>
                    <a:cubicBezTo>
                      <a:pt x="631" y="286"/>
                      <a:pt x="50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5" name="Google Shape;3475;p9"/>
              <p:cNvSpPr/>
              <p:nvPr/>
            </p:nvSpPr>
            <p:spPr>
              <a:xfrm flipH="1" rot="10800000">
                <a:off x="6526369" y="4993693"/>
                <a:ext cx="18429" cy="16121"/>
              </a:xfrm>
              <a:custGeom>
                <a:rect b="b" l="l" r="r" t="t"/>
                <a:pathLst>
                  <a:path extrusionOk="0" h="440" w="503">
                    <a:moveTo>
                      <a:pt x="221" y="0"/>
                    </a:moveTo>
                    <a:cubicBezTo>
                      <a:pt x="107" y="0"/>
                      <a:pt x="0" y="93"/>
                      <a:pt x="15" y="236"/>
                    </a:cubicBezTo>
                    <a:cubicBezTo>
                      <a:pt x="15" y="338"/>
                      <a:pt x="116" y="440"/>
                      <a:pt x="218" y="440"/>
                    </a:cubicBezTo>
                    <a:cubicBezTo>
                      <a:pt x="422" y="419"/>
                      <a:pt x="503" y="196"/>
                      <a:pt x="361" y="53"/>
                    </a:cubicBezTo>
                    <a:cubicBezTo>
                      <a:pt x="318" y="17"/>
                      <a:pt x="269" y="0"/>
                      <a:pt x="2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6" name="Google Shape;3476;p9"/>
              <p:cNvSpPr/>
              <p:nvPr/>
            </p:nvSpPr>
            <p:spPr>
              <a:xfrm flipH="1" rot="10800000">
                <a:off x="6138487" y="5001863"/>
                <a:ext cx="16414" cy="12017"/>
              </a:xfrm>
              <a:custGeom>
                <a:rect b="b" l="l" r="r" t="t"/>
                <a:pathLst>
                  <a:path extrusionOk="0" h="328" w="448">
                    <a:moveTo>
                      <a:pt x="242" y="0"/>
                    </a:moveTo>
                    <a:cubicBezTo>
                      <a:pt x="236" y="0"/>
                      <a:pt x="230" y="1"/>
                      <a:pt x="224" y="1"/>
                    </a:cubicBezTo>
                    <a:cubicBezTo>
                      <a:pt x="6" y="1"/>
                      <a:pt x="0" y="328"/>
                      <a:pt x="205" y="328"/>
                    </a:cubicBezTo>
                    <a:cubicBezTo>
                      <a:pt x="211" y="328"/>
                      <a:pt x="217" y="327"/>
                      <a:pt x="224" y="327"/>
                    </a:cubicBezTo>
                    <a:cubicBezTo>
                      <a:pt x="441" y="327"/>
                      <a:pt x="447" y="0"/>
                      <a:pt x="2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7" name="Google Shape;3477;p9"/>
              <p:cNvSpPr/>
              <p:nvPr/>
            </p:nvSpPr>
            <p:spPr>
              <a:xfrm flipH="1" rot="10800000">
                <a:off x="7582555" y="4989699"/>
                <a:ext cx="29860" cy="25646"/>
              </a:xfrm>
              <a:custGeom>
                <a:rect b="b" l="l" r="r" t="t"/>
                <a:pathLst>
                  <a:path extrusionOk="0" h="700" w="815">
                    <a:moveTo>
                      <a:pt x="326" y="1"/>
                    </a:moveTo>
                    <a:cubicBezTo>
                      <a:pt x="143" y="21"/>
                      <a:pt x="0" y="184"/>
                      <a:pt x="0" y="367"/>
                    </a:cubicBezTo>
                    <a:cubicBezTo>
                      <a:pt x="14" y="569"/>
                      <a:pt x="188" y="700"/>
                      <a:pt x="364" y="700"/>
                    </a:cubicBezTo>
                    <a:cubicBezTo>
                      <a:pt x="453" y="700"/>
                      <a:pt x="542" y="666"/>
                      <a:pt x="611" y="591"/>
                    </a:cubicBezTo>
                    <a:cubicBezTo>
                      <a:pt x="814" y="367"/>
                      <a:pt x="651"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8" name="Google Shape;3478;p9"/>
              <p:cNvSpPr/>
              <p:nvPr/>
            </p:nvSpPr>
            <p:spPr>
              <a:xfrm flipH="1" rot="10800000">
                <a:off x="7104655" y="4995488"/>
                <a:ext cx="24437" cy="20627"/>
              </a:xfrm>
              <a:custGeom>
                <a:rect b="b" l="l" r="r" t="t"/>
                <a:pathLst>
                  <a:path extrusionOk="0" h="563" w="667">
                    <a:moveTo>
                      <a:pt x="288" y="0"/>
                    </a:moveTo>
                    <a:cubicBezTo>
                      <a:pt x="281" y="0"/>
                      <a:pt x="273" y="1"/>
                      <a:pt x="265" y="1"/>
                    </a:cubicBezTo>
                    <a:cubicBezTo>
                      <a:pt x="103" y="22"/>
                      <a:pt x="1" y="144"/>
                      <a:pt x="1" y="306"/>
                    </a:cubicBezTo>
                    <a:cubicBezTo>
                      <a:pt x="14" y="465"/>
                      <a:pt x="147" y="563"/>
                      <a:pt x="283" y="563"/>
                    </a:cubicBezTo>
                    <a:cubicBezTo>
                      <a:pt x="357" y="563"/>
                      <a:pt x="432" y="534"/>
                      <a:pt x="489" y="469"/>
                    </a:cubicBezTo>
                    <a:cubicBezTo>
                      <a:pt x="666" y="292"/>
                      <a:pt x="520"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9" name="Google Shape;3479;p9"/>
              <p:cNvSpPr/>
              <p:nvPr/>
            </p:nvSpPr>
            <p:spPr>
              <a:xfrm flipH="1" rot="10800000">
                <a:off x="5753794" y="5012781"/>
                <a:ext cx="9709" cy="9269"/>
              </a:xfrm>
              <a:custGeom>
                <a:rect b="b" l="l" r="r" t="t"/>
                <a:pathLst>
                  <a:path extrusionOk="0" h="253" w="265">
                    <a:moveTo>
                      <a:pt x="122" y="0"/>
                    </a:moveTo>
                    <a:cubicBezTo>
                      <a:pt x="61" y="0"/>
                      <a:pt x="0" y="62"/>
                      <a:pt x="0" y="123"/>
                    </a:cubicBezTo>
                    <a:cubicBezTo>
                      <a:pt x="0" y="211"/>
                      <a:pt x="62" y="252"/>
                      <a:pt x="127" y="252"/>
                    </a:cubicBezTo>
                    <a:cubicBezTo>
                      <a:pt x="195" y="252"/>
                      <a:pt x="265" y="206"/>
                      <a:pt x="265" y="123"/>
                    </a:cubicBezTo>
                    <a:cubicBezTo>
                      <a:pt x="244" y="41"/>
                      <a:pt x="183"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0" name="Google Shape;3480;p9"/>
              <p:cNvSpPr/>
              <p:nvPr/>
            </p:nvSpPr>
            <p:spPr>
              <a:xfrm flipH="1" rot="10800000">
                <a:off x="7200096" y="5000727"/>
                <a:ext cx="25207" cy="21360"/>
              </a:xfrm>
              <a:custGeom>
                <a:rect b="b" l="l" r="r" t="t"/>
                <a:pathLst>
                  <a:path extrusionOk="0" h="583" w="688">
                    <a:moveTo>
                      <a:pt x="310" y="0"/>
                    </a:moveTo>
                    <a:cubicBezTo>
                      <a:pt x="302" y="0"/>
                      <a:pt x="294" y="1"/>
                      <a:pt x="285" y="1"/>
                    </a:cubicBezTo>
                    <a:cubicBezTo>
                      <a:pt x="123" y="1"/>
                      <a:pt x="0" y="144"/>
                      <a:pt x="21" y="307"/>
                    </a:cubicBezTo>
                    <a:cubicBezTo>
                      <a:pt x="21" y="479"/>
                      <a:pt x="159" y="583"/>
                      <a:pt x="307" y="583"/>
                    </a:cubicBezTo>
                    <a:cubicBezTo>
                      <a:pt x="385" y="583"/>
                      <a:pt x="466" y="553"/>
                      <a:pt x="529" y="490"/>
                    </a:cubicBezTo>
                    <a:cubicBezTo>
                      <a:pt x="687" y="293"/>
                      <a:pt x="559"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1" name="Google Shape;3481;p9"/>
              <p:cNvSpPr/>
              <p:nvPr/>
            </p:nvSpPr>
            <p:spPr>
              <a:xfrm flipH="1" rot="10800000">
                <a:off x="7487114" y="4997137"/>
                <a:ext cx="28907" cy="24950"/>
              </a:xfrm>
              <a:custGeom>
                <a:rect b="b" l="l" r="r" t="t"/>
                <a:pathLst>
                  <a:path extrusionOk="0" h="681" w="789">
                    <a:moveTo>
                      <a:pt x="350" y="1"/>
                    </a:moveTo>
                    <a:cubicBezTo>
                      <a:pt x="342" y="1"/>
                      <a:pt x="334" y="1"/>
                      <a:pt x="326" y="1"/>
                    </a:cubicBezTo>
                    <a:cubicBezTo>
                      <a:pt x="143" y="22"/>
                      <a:pt x="1" y="164"/>
                      <a:pt x="1" y="347"/>
                    </a:cubicBezTo>
                    <a:cubicBezTo>
                      <a:pt x="14" y="550"/>
                      <a:pt x="180" y="681"/>
                      <a:pt x="349" y="681"/>
                    </a:cubicBezTo>
                    <a:cubicBezTo>
                      <a:pt x="435" y="681"/>
                      <a:pt x="522" y="647"/>
                      <a:pt x="591" y="571"/>
                    </a:cubicBezTo>
                    <a:cubicBezTo>
                      <a:pt x="789" y="353"/>
                      <a:pt x="640" y="1"/>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2" name="Google Shape;3482;p9"/>
              <p:cNvSpPr/>
              <p:nvPr/>
            </p:nvSpPr>
            <p:spPr>
              <a:xfrm flipH="1" rot="10800000">
                <a:off x="8026894" y="4989186"/>
                <a:ext cx="37847" cy="32900"/>
              </a:xfrm>
              <a:custGeom>
                <a:rect b="b" l="l" r="r" t="t"/>
                <a:pathLst>
                  <a:path extrusionOk="0" h="898" w="1033">
                    <a:moveTo>
                      <a:pt x="452" y="1"/>
                    </a:moveTo>
                    <a:cubicBezTo>
                      <a:pt x="444" y="1"/>
                      <a:pt x="436" y="1"/>
                      <a:pt x="427" y="1"/>
                    </a:cubicBezTo>
                    <a:cubicBezTo>
                      <a:pt x="183" y="22"/>
                      <a:pt x="0" y="225"/>
                      <a:pt x="0" y="469"/>
                    </a:cubicBezTo>
                    <a:cubicBezTo>
                      <a:pt x="13" y="736"/>
                      <a:pt x="227" y="898"/>
                      <a:pt x="448" y="898"/>
                    </a:cubicBezTo>
                    <a:cubicBezTo>
                      <a:pt x="564" y="898"/>
                      <a:pt x="682" y="853"/>
                      <a:pt x="773" y="754"/>
                    </a:cubicBezTo>
                    <a:cubicBezTo>
                      <a:pt x="1032" y="456"/>
                      <a:pt x="823" y="1"/>
                      <a:pt x="4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3" name="Google Shape;3483;p9"/>
              <p:cNvSpPr/>
              <p:nvPr/>
            </p:nvSpPr>
            <p:spPr>
              <a:xfrm flipH="1" rot="10800000">
                <a:off x="7854661" y="4995598"/>
                <a:ext cx="34879" cy="29457"/>
              </a:xfrm>
              <a:custGeom>
                <a:rect b="b" l="l" r="r" t="t"/>
                <a:pathLst>
                  <a:path extrusionOk="0" h="804" w="952">
                    <a:moveTo>
                      <a:pt x="412" y="0"/>
                    </a:moveTo>
                    <a:cubicBezTo>
                      <a:pt x="404" y="0"/>
                      <a:pt x="396" y="1"/>
                      <a:pt x="387" y="1"/>
                    </a:cubicBezTo>
                    <a:cubicBezTo>
                      <a:pt x="163" y="21"/>
                      <a:pt x="1" y="205"/>
                      <a:pt x="21" y="428"/>
                    </a:cubicBezTo>
                    <a:cubicBezTo>
                      <a:pt x="21" y="656"/>
                      <a:pt x="214" y="804"/>
                      <a:pt x="416" y="804"/>
                    </a:cubicBezTo>
                    <a:cubicBezTo>
                      <a:pt x="521" y="804"/>
                      <a:pt x="629" y="763"/>
                      <a:pt x="713" y="673"/>
                    </a:cubicBezTo>
                    <a:cubicBezTo>
                      <a:pt x="951" y="414"/>
                      <a:pt x="763"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4" name="Google Shape;3484;p9"/>
              <p:cNvSpPr/>
              <p:nvPr/>
            </p:nvSpPr>
            <p:spPr>
              <a:xfrm flipH="1" rot="10800000">
                <a:off x="7295536" y="5002816"/>
                <a:ext cx="26855" cy="22972"/>
              </a:xfrm>
              <a:custGeom>
                <a:rect b="b" l="l" r="r" t="t"/>
                <a:pathLst>
                  <a:path extrusionOk="0" h="627" w="733">
                    <a:moveTo>
                      <a:pt x="305" y="1"/>
                    </a:moveTo>
                    <a:cubicBezTo>
                      <a:pt x="142" y="21"/>
                      <a:pt x="0" y="164"/>
                      <a:pt x="20" y="326"/>
                    </a:cubicBezTo>
                    <a:cubicBezTo>
                      <a:pt x="20" y="504"/>
                      <a:pt x="176" y="626"/>
                      <a:pt x="334" y="626"/>
                    </a:cubicBezTo>
                    <a:cubicBezTo>
                      <a:pt x="411" y="626"/>
                      <a:pt x="489" y="597"/>
                      <a:pt x="549" y="530"/>
                    </a:cubicBezTo>
                    <a:cubicBezTo>
                      <a:pt x="733" y="326"/>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5" name="Google Shape;3485;p9"/>
              <p:cNvSpPr/>
              <p:nvPr/>
            </p:nvSpPr>
            <p:spPr>
              <a:xfrm flipH="1" rot="10800000">
                <a:off x="7391710" y="5001900"/>
                <a:ext cx="27588" cy="23888"/>
              </a:xfrm>
              <a:custGeom>
                <a:rect b="b" l="l" r="r" t="t"/>
                <a:pathLst>
                  <a:path extrusionOk="0" h="652" w="753">
                    <a:moveTo>
                      <a:pt x="305" y="1"/>
                    </a:moveTo>
                    <a:cubicBezTo>
                      <a:pt x="122" y="21"/>
                      <a:pt x="0" y="164"/>
                      <a:pt x="0" y="347"/>
                    </a:cubicBezTo>
                    <a:cubicBezTo>
                      <a:pt x="13" y="534"/>
                      <a:pt x="168" y="651"/>
                      <a:pt x="330" y="651"/>
                    </a:cubicBezTo>
                    <a:cubicBezTo>
                      <a:pt x="414" y="651"/>
                      <a:pt x="500" y="620"/>
                      <a:pt x="570" y="550"/>
                    </a:cubicBezTo>
                    <a:cubicBezTo>
                      <a:pt x="753" y="347"/>
                      <a:pt x="590"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6" name="Google Shape;3486;p9"/>
              <p:cNvSpPr/>
              <p:nvPr/>
            </p:nvSpPr>
            <p:spPr>
              <a:xfrm flipH="1" rot="10800000">
                <a:off x="6617852" y="5012341"/>
                <a:ext cx="19418" cy="16377"/>
              </a:xfrm>
              <a:custGeom>
                <a:rect b="b" l="l" r="r" t="t"/>
                <a:pathLst>
                  <a:path extrusionOk="0" h="447" w="530">
                    <a:moveTo>
                      <a:pt x="291" y="0"/>
                    </a:moveTo>
                    <a:cubicBezTo>
                      <a:pt x="232" y="0"/>
                      <a:pt x="171" y="25"/>
                      <a:pt x="122" y="81"/>
                    </a:cubicBezTo>
                    <a:cubicBezTo>
                      <a:pt x="0" y="223"/>
                      <a:pt x="102" y="447"/>
                      <a:pt x="305" y="447"/>
                    </a:cubicBezTo>
                    <a:cubicBezTo>
                      <a:pt x="427" y="447"/>
                      <a:pt x="529" y="345"/>
                      <a:pt x="509" y="223"/>
                    </a:cubicBezTo>
                    <a:cubicBezTo>
                      <a:pt x="509" y="90"/>
                      <a:pt x="404"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7" name="Google Shape;3487;p9"/>
              <p:cNvSpPr/>
              <p:nvPr/>
            </p:nvSpPr>
            <p:spPr>
              <a:xfrm flipH="1" rot="10800000">
                <a:off x="8102917" y="4997796"/>
                <a:ext cx="40851" cy="34732"/>
              </a:xfrm>
              <a:custGeom>
                <a:rect b="b" l="l" r="r" t="t"/>
                <a:pathLst>
                  <a:path extrusionOk="0" h="948" w="1115">
                    <a:moveTo>
                      <a:pt x="493" y="1"/>
                    </a:moveTo>
                    <a:cubicBezTo>
                      <a:pt x="485" y="1"/>
                      <a:pt x="477" y="1"/>
                      <a:pt x="469" y="2"/>
                    </a:cubicBezTo>
                    <a:cubicBezTo>
                      <a:pt x="204" y="22"/>
                      <a:pt x="1" y="246"/>
                      <a:pt x="21" y="510"/>
                    </a:cubicBezTo>
                    <a:cubicBezTo>
                      <a:pt x="34" y="777"/>
                      <a:pt x="257" y="948"/>
                      <a:pt x="490" y="948"/>
                    </a:cubicBezTo>
                    <a:cubicBezTo>
                      <a:pt x="612" y="948"/>
                      <a:pt x="737" y="900"/>
                      <a:pt x="835" y="795"/>
                    </a:cubicBezTo>
                    <a:cubicBezTo>
                      <a:pt x="1114" y="496"/>
                      <a:pt x="904" y="1"/>
                      <a:pt x="4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8" name="Google Shape;3488;p9"/>
              <p:cNvSpPr/>
              <p:nvPr/>
            </p:nvSpPr>
            <p:spPr>
              <a:xfrm flipH="1" rot="10800000">
                <a:off x="6231657" y="5022270"/>
                <a:ext cx="16194" cy="13189"/>
              </a:xfrm>
              <a:custGeom>
                <a:rect b="b" l="l" r="r" t="t"/>
                <a:pathLst>
                  <a:path extrusionOk="0" h="360" w="442">
                    <a:moveTo>
                      <a:pt x="245" y="0"/>
                    </a:moveTo>
                    <a:cubicBezTo>
                      <a:pt x="82" y="0"/>
                      <a:pt x="1" y="204"/>
                      <a:pt x="123" y="305"/>
                    </a:cubicBezTo>
                    <a:cubicBezTo>
                      <a:pt x="160" y="343"/>
                      <a:pt x="205" y="359"/>
                      <a:pt x="249" y="359"/>
                    </a:cubicBezTo>
                    <a:cubicBezTo>
                      <a:pt x="349" y="359"/>
                      <a:pt x="442" y="276"/>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9" name="Google Shape;3489;p9"/>
              <p:cNvSpPr/>
              <p:nvPr/>
            </p:nvSpPr>
            <p:spPr>
              <a:xfrm flipH="1" rot="10800000">
                <a:off x="8176961" y="4999592"/>
                <a:ext cx="43782" cy="37114"/>
              </a:xfrm>
              <a:custGeom>
                <a:rect b="b" l="l" r="r" t="t"/>
                <a:pathLst>
                  <a:path extrusionOk="0" h="1013" w="1195">
                    <a:moveTo>
                      <a:pt x="522" y="1"/>
                    </a:moveTo>
                    <a:cubicBezTo>
                      <a:pt x="251" y="1"/>
                      <a:pt x="0" y="218"/>
                      <a:pt x="14" y="543"/>
                    </a:cubicBezTo>
                    <a:cubicBezTo>
                      <a:pt x="34" y="796"/>
                      <a:pt x="240" y="1012"/>
                      <a:pt x="508" y="1012"/>
                    </a:cubicBezTo>
                    <a:cubicBezTo>
                      <a:pt x="519" y="1012"/>
                      <a:pt x="531" y="1012"/>
                      <a:pt x="544" y="1011"/>
                    </a:cubicBezTo>
                    <a:cubicBezTo>
                      <a:pt x="991" y="1011"/>
                      <a:pt x="1195" y="441"/>
                      <a:pt x="869" y="136"/>
                    </a:cubicBezTo>
                    <a:cubicBezTo>
                      <a:pt x="763" y="43"/>
                      <a:pt x="641" y="1"/>
                      <a:pt x="5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0" name="Google Shape;3490;p9"/>
              <p:cNvSpPr/>
              <p:nvPr/>
            </p:nvSpPr>
            <p:spPr>
              <a:xfrm flipH="1" rot="10800000">
                <a:off x="5172283" y="5036192"/>
                <a:ext cx="4506" cy="3957"/>
              </a:xfrm>
              <a:custGeom>
                <a:rect b="b" l="l" r="r" t="t"/>
                <a:pathLst>
                  <a:path extrusionOk="0" h="108" w="123">
                    <a:moveTo>
                      <a:pt x="82" y="1"/>
                    </a:moveTo>
                    <a:cubicBezTo>
                      <a:pt x="76" y="1"/>
                      <a:pt x="69" y="2"/>
                      <a:pt x="61" y="6"/>
                    </a:cubicBezTo>
                    <a:cubicBezTo>
                      <a:pt x="21" y="6"/>
                      <a:pt x="0" y="26"/>
                      <a:pt x="0" y="67"/>
                    </a:cubicBezTo>
                    <a:cubicBezTo>
                      <a:pt x="0" y="87"/>
                      <a:pt x="41" y="108"/>
                      <a:pt x="61" y="108"/>
                    </a:cubicBezTo>
                    <a:cubicBezTo>
                      <a:pt x="102" y="108"/>
                      <a:pt x="122" y="87"/>
                      <a:pt x="122" y="47"/>
                    </a:cubicBezTo>
                    <a:cubicBezTo>
                      <a:pt x="122" y="30"/>
                      <a:pt x="109" y="1"/>
                      <a:pt x="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1" name="Google Shape;3491;p9"/>
              <p:cNvSpPr/>
              <p:nvPr/>
            </p:nvSpPr>
            <p:spPr>
              <a:xfrm flipH="1" rot="10800000">
                <a:off x="5846743" y="5033408"/>
                <a:ext cx="11431" cy="7437"/>
              </a:xfrm>
              <a:custGeom>
                <a:rect b="b" l="l" r="r" t="t"/>
                <a:pathLst>
                  <a:path extrusionOk="0" h="203" w="312">
                    <a:moveTo>
                      <a:pt x="194" y="1"/>
                    </a:moveTo>
                    <a:cubicBezTo>
                      <a:pt x="186" y="1"/>
                      <a:pt x="178" y="2"/>
                      <a:pt x="169" y="5"/>
                    </a:cubicBezTo>
                    <a:cubicBezTo>
                      <a:pt x="0" y="5"/>
                      <a:pt x="168" y="202"/>
                      <a:pt x="260" y="202"/>
                    </a:cubicBezTo>
                    <a:cubicBezTo>
                      <a:pt x="290" y="202"/>
                      <a:pt x="312" y="182"/>
                      <a:pt x="312" y="127"/>
                    </a:cubicBezTo>
                    <a:cubicBezTo>
                      <a:pt x="312" y="56"/>
                      <a:pt x="25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2" name="Google Shape;3492;p9"/>
              <p:cNvSpPr/>
              <p:nvPr/>
            </p:nvSpPr>
            <p:spPr>
              <a:xfrm flipH="1" rot="10800000">
                <a:off x="5076843" y="5038427"/>
                <a:ext cx="3004" cy="3004"/>
              </a:xfrm>
              <a:custGeom>
                <a:rect b="b" l="l" r="r" t="t"/>
                <a:pathLst>
                  <a:path extrusionOk="0" h="82" w="82">
                    <a:moveTo>
                      <a:pt x="41" y="0"/>
                    </a:moveTo>
                    <a:cubicBezTo>
                      <a:pt x="21" y="0"/>
                      <a:pt x="1" y="21"/>
                      <a:pt x="1" y="41"/>
                    </a:cubicBezTo>
                    <a:cubicBezTo>
                      <a:pt x="1" y="82"/>
                      <a:pt x="21" y="82"/>
                      <a:pt x="41" y="82"/>
                    </a:cubicBezTo>
                    <a:cubicBezTo>
                      <a:pt x="62" y="82"/>
                      <a:pt x="82" y="61"/>
                      <a:pt x="82" y="41"/>
                    </a:cubicBezTo>
                    <a:cubicBezTo>
                      <a:pt x="82" y="21"/>
                      <a:pt x="62" y="0"/>
                      <a:pt x="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3" name="Google Shape;3493;p9"/>
              <p:cNvSpPr/>
              <p:nvPr/>
            </p:nvSpPr>
            <p:spPr>
              <a:xfrm flipH="1" rot="10800000">
                <a:off x="5267834" y="5038354"/>
                <a:ext cx="5129" cy="5386"/>
              </a:xfrm>
              <a:custGeom>
                <a:rect b="b" l="l" r="r" t="t"/>
                <a:pathLst>
                  <a:path extrusionOk="0" h="147" w="140">
                    <a:moveTo>
                      <a:pt x="66" y="1"/>
                    </a:moveTo>
                    <a:cubicBezTo>
                      <a:pt x="1" y="1"/>
                      <a:pt x="1" y="146"/>
                      <a:pt x="66" y="146"/>
                    </a:cubicBezTo>
                    <a:cubicBezTo>
                      <a:pt x="70" y="146"/>
                      <a:pt x="74" y="146"/>
                      <a:pt x="78" y="145"/>
                    </a:cubicBezTo>
                    <a:cubicBezTo>
                      <a:pt x="119" y="145"/>
                      <a:pt x="139" y="104"/>
                      <a:pt x="139" y="63"/>
                    </a:cubicBezTo>
                    <a:cubicBezTo>
                      <a:pt x="139" y="43"/>
                      <a:pt x="119" y="2"/>
                      <a:pt x="78" y="2"/>
                    </a:cubicBezTo>
                    <a:cubicBezTo>
                      <a:pt x="74" y="1"/>
                      <a:pt x="70"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4" name="Google Shape;3494;p9"/>
              <p:cNvSpPr/>
              <p:nvPr/>
            </p:nvSpPr>
            <p:spPr>
              <a:xfrm flipH="1" rot="10800000">
                <a:off x="7760723" y="5015309"/>
                <a:ext cx="34329" cy="29090"/>
              </a:xfrm>
              <a:custGeom>
                <a:rect b="b" l="l" r="r" t="t"/>
                <a:pathLst>
                  <a:path extrusionOk="0" h="794" w="937">
                    <a:moveTo>
                      <a:pt x="387" y="0"/>
                    </a:moveTo>
                    <a:cubicBezTo>
                      <a:pt x="163" y="20"/>
                      <a:pt x="1" y="203"/>
                      <a:pt x="21" y="427"/>
                    </a:cubicBezTo>
                    <a:cubicBezTo>
                      <a:pt x="34" y="654"/>
                      <a:pt x="223" y="794"/>
                      <a:pt x="414" y="794"/>
                    </a:cubicBezTo>
                    <a:cubicBezTo>
                      <a:pt x="514" y="794"/>
                      <a:pt x="615" y="755"/>
                      <a:pt x="692" y="672"/>
                    </a:cubicBezTo>
                    <a:cubicBezTo>
                      <a:pt x="937" y="407"/>
                      <a:pt x="73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5" name="Google Shape;3495;p9"/>
              <p:cNvSpPr/>
              <p:nvPr/>
            </p:nvSpPr>
            <p:spPr>
              <a:xfrm flipH="1" rot="10800000">
                <a:off x="6714026" y="5029451"/>
                <a:ext cx="17916" cy="16560"/>
              </a:xfrm>
              <a:custGeom>
                <a:rect b="b" l="l" r="r" t="t"/>
                <a:pathLst>
                  <a:path extrusionOk="0" h="452" w="489">
                    <a:moveTo>
                      <a:pt x="276" y="1"/>
                    </a:moveTo>
                    <a:cubicBezTo>
                      <a:pt x="265" y="1"/>
                      <a:pt x="255" y="2"/>
                      <a:pt x="244" y="3"/>
                    </a:cubicBezTo>
                    <a:cubicBezTo>
                      <a:pt x="102" y="3"/>
                      <a:pt x="0" y="125"/>
                      <a:pt x="20" y="247"/>
                    </a:cubicBezTo>
                    <a:cubicBezTo>
                      <a:pt x="30" y="385"/>
                      <a:pt x="135" y="451"/>
                      <a:pt x="243" y="451"/>
                    </a:cubicBezTo>
                    <a:cubicBezTo>
                      <a:pt x="358" y="451"/>
                      <a:pt x="478" y="375"/>
                      <a:pt x="489" y="227"/>
                    </a:cubicBezTo>
                    <a:cubicBezTo>
                      <a:pt x="489" y="97"/>
                      <a:pt x="38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6" name="Google Shape;3496;p9"/>
              <p:cNvSpPr/>
              <p:nvPr/>
            </p:nvSpPr>
            <p:spPr>
              <a:xfrm flipH="1" rot="10800000">
                <a:off x="4981402" y="5044399"/>
                <a:ext cx="2308" cy="2272"/>
              </a:xfrm>
              <a:custGeom>
                <a:rect b="b" l="l" r="r" t="t"/>
                <a:pathLst>
                  <a:path extrusionOk="0" h="62" w="63">
                    <a:moveTo>
                      <a:pt x="42" y="1"/>
                    </a:moveTo>
                    <a:cubicBezTo>
                      <a:pt x="21" y="1"/>
                      <a:pt x="1" y="21"/>
                      <a:pt x="1" y="42"/>
                    </a:cubicBezTo>
                    <a:cubicBezTo>
                      <a:pt x="1" y="42"/>
                      <a:pt x="21" y="62"/>
                      <a:pt x="42" y="62"/>
                    </a:cubicBezTo>
                    <a:cubicBezTo>
                      <a:pt x="42" y="62"/>
                      <a:pt x="62" y="42"/>
                      <a:pt x="62" y="21"/>
                    </a:cubicBezTo>
                    <a:cubicBezTo>
                      <a:pt x="62" y="21"/>
                      <a:pt x="42"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7" name="Google Shape;3497;p9"/>
              <p:cNvSpPr/>
              <p:nvPr/>
            </p:nvSpPr>
            <p:spPr>
              <a:xfrm flipH="1" rot="10800000">
                <a:off x="7934421" y="5016738"/>
                <a:ext cx="37847" cy="31435"/>
              </a:xfrm>
              <a:custGeom>
                <a:rect b="b" l="l" r="r" t="t"/>
                <a:pathLst>
                  <a:path extrusionOk="0" h="858" w="1033">
                    <a:moveTo>
                      <a:pt x="453" y="1"/>
                    </a:moveTo>
                    <a:cubicBezTo>
                      <a:pt x="445" y="1"/>
                      <a:pt x="437" y="1"/>
                      <a:pt x="428" y="1"/>
                    </a:cubicBezTo>
                    <a:cubicBezTo>
                      <a:pt x="204" y="1"/>
                      <a:pt x="1" y="205"/>
                      <a:pt x="21" y="449"/>
                    </a:cubicBezTo>
                    <a:cubicBezTo>
                      <a:pt x="34" y="701"/>
                      <a:pt x="238" y="858"/>
                      <a:pt x="451" y="858"/>
                    </a:cubicBezTo>
                    <a:cubicBezTo>
                      <a:pt x="565" y="858"/>
                      <a:pt x="682" y="813"/>
                      <a:pt x="774" y="713"/>
                    </a:cubicBezTo>
                    <a:cubicBezTo>
                      <a:pt x="1033" y="435"/>
                      <a:pt x="82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8" name="Google Shape;3498;p9"/>
              <p:cNvSpPr/>
              <p:nvPr/>
            </p:nvSpPr>
            <p:spPr>
              <a:xfrm flipH="1" rot="10800000">
                <a:off x="5362395" y="5044399"/>
                <a:ext cx="8207" cy="5972"/>
              </a:xfrm>
              <a:custGeom>
                <a:rect b="b" l="l" r="r" t="t"/>
                <a:pathLst>
                  <a:path extrusionOk="0" h="163" w="224">
                    <a:moveTo>
                      <a:pt x="122" y="0"/>
                    </a:moveTo>
                    <a:cubicBezTo>
                      <a:pt x="0" y="0"/>
                      <a:pt x="0" y="163"/>
                      <a:pt x="122" y="163"/>
                    </a:cubicBezTo>
                    <a:cubicBezTo>
                      <a:pt x="224" y="163"/>
                      <a:pt x="224" y="0"/>
                      <a:pt x="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9" name="Google Shape;3499;p9"/>
              <p:cNvSpPr/>
              <p:nvPr/>
            </p:nvSpPr>
            <p:spPr>
              <a:xfrm flipH="1" rot="10800000">
                <a:off x="4885998" y="5054804"/>
                <a:ext cx="769" cy="1539"/>
              </a:xfrm>
              <a:custGeom>
                <a:rect b="b" l="l" r="r" t="t"/>
                <a:pathLst>
                  <a:path extrusionOk="0" h="42" w="21">
                    <a:moveTo>
                      <a:pt x="0" y="0"/>
                    </a:moveTo>
                    <a:cubicBezTo>
                      <a:pt x="0" y="0"/>
                      <a:pt x="0" y="21"/>
                      <a:pt x="0" y="21"/>
                    </a:cubicBezTo>
                    <a:cubicBezTo>
                      <a:pt x="0" y="21"/>
                      <a:pt x="21" y="41"/>
                      <a:pt x="21" y="41"/>
                    </a:cubicBezTo>
                    <a:cubicBezTo>
                      <a:pt x="21" y="41"/>
                      <a:pt x="21" y="21"/>
                      <a:pt x="21" y="21"/>
                    </a:cubicBezTo>
                    <a:cubicBezTo>
                      <a:pt x="21" y="0"/>
                      <a:pt x="21"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0" name="Google Shape;3500;p9"/>
              <p:cNvSpPr/>
              <p:nvPr/>
            </p:nvSpPr>
            <p:spPr>
              <a:xfrm flipH="1" rot="10800000">
                <a:off x="6324862" y="5042421"/>
                <a:ext cx="17183" cy="14655"/>
              </a:xfrm>
              <a:custGeom>
                <a:rect b="b" l="l" r="r" t="t"/>
                <a:pathLst>
                  <a:path extrusionOk="0" h="400" w="469">
                    <a:moveTo>
                      <a:pt x="265" y="0"/>
                    </a:moveTo>
                    <a:cubicBezTo>
                      <a:pt x="82" y="0"/>
                      <a:pt x="0" y="224"/>
                      <a:pt x="122" y="346"/>
                    </a:cubicBezTo>
                    <a:cubicBezTo>
                      <a:pt x="165" y="383"/>
                      <a:pt x="214" y="399"/>
                      <a:pt x="261" y="399"/>
                    </a:cubicBezTo>
                    <a:cubicBezTo>
                      <a:pt x="369" y="399"/>
                      <a:pt x="468" y="311"/>
                      <a:pt x="468" y="183"/>
                    </a:cubicBezTo>
                    <a:cubicBezTo>
                      <a:pt x="448" y="81"/>
                      <a:pt x="366" y="0"/>
                      <a:pt x="2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1" name="Google Shape;3501;p9"/>
              <p:cNvSpPr/>
              <p:nvPr/>
            </p:nvSpPr>
            <p:spPr>
              <a:xfrm flipH="1" rot="10800000">
                <a:off x="7666784" y="5032455"/>
                <a:ext cx="32644" cy="27661"/>
              </a:xfrm>
              <a:custGeom>
                <a:rect b="b" l="l" r="r" t="t"/>
                <a:pathLst>
                  <a:path extrusionOk="0" h="755" w="891">
                    <a:moveTo>
                      <a:pt x="392" y="1"/>
                    </a:moveTo>
                    <a:cubicBezTo>
                      <a:pt x="383" y="1"/>
                      <a:pt x="375" y="1"/>
                      <a:pt x="367" y="2"/>
                    </a:cubicBezTo>
                    <a:cubicBezTo>
                      <a:pt x="163" y="2"/>
                      <a:pt x="1" y="185"/>
                      <a:pt x="1" y="388"/>
                    </a:cubicBezTo>
                    <a:cubicBezTo>
                      <a:pt x="14" y="615"/>
                      <a:pt x="194" y="755"/>
                      <a:pt x="385" y="755"/>
                    </a:cubicBezTo>
                    <a:cubicBezTo>
                      <a:pt x="485" y="755"/>
                      <a:pt x="588" y="716"/>
                      <a:pt x="672" y="632"/>
                    </a:cubicBezTo>
                    <a:cubicBezTo>
                      <a:pt x="890" y="375"/>
                      <a:pt x="703"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2" name="Google Shape;3502;p9"/>
              <p:cNvSpPr/>
              <p:nvPr/>
            </p:nvSpPr>
            <p:spPr>
              <a:xfrm flipH="1" rot="10800000">
                <a:off x="5457653" y="5055427"/>
                <a:ext cx="8573" cy="5386"/>
              </a:xfrm>
              <a:custGeom>
                <a:rect b="b" l="l" r="r" t="t"/>
                <a:pathLst>
                  <a:path extrusionOk="0" h="147" w="234">
                    <a:moveTo>
                      <a:pt x="127" y="0"/>
                    </a:moveTo>
                    <a:cubicBezTo>
                      <a:pt x="1" y="0"/>
                      <a:pt x="143" y="147"/>
                      <a:pt x="204" y="147"/>
                    </a:cubicBezTo>
                    <a:cubicBezTo>
                      <a:pt x="222" y="147"/>
                      <a:pt x="233" y="134"/>
                      <a:pt x="229" y="102"/>
                    </a:cubicBezTo>
                    <a:cubicBezTo>
                      <a:pt x="229" y="41"/>
                      <a:pt x="188"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3" name="Google Shape;3503;p9"/>
              <p:cNvSpPr/>
              <p:nvPr/>
            </p:nvSpPr>
            <p:spPr>
              <a:xfrm flipH="1" rot="10800000">
                <a:off x="6808697" y="5042384"/>
                <a:ext cx="22166" cy="18465"/>
              </a:xfrm>
              <a:custGeom>
                <a:rect b="b" l="l" r="r" t="t"/>
                <a:pathLst>
                  <a:path extrusionOk="0" h="504" w="605">
                    <a:moveTo>
                      <a:pt x="271" y="0"/>
                    </a:moveTo>
                    <a:cubicBezTo>
                      <a:pt x="262" y="0"/>
                      <a:pt x="254" y="1"/>
                      <a:pt x="245" y="1"/>
                    </a:cubicBezTo>
                    <a:cubicBezTo>
                      <a:pt x="123" y="1"/>
                      <a:pt x="0" y="123"/>
                      <a:pt x="21" y="246"/>
                    </a:cubicBezTo>
                    <a:cubicBezTo>
                      <a:pt x="21" y="398"/>
                      <a:pt x="144" y="503"/>
                      <a:pt x="274" y="503"/>
                    </a:cubicBezTo>
                    <a:cubicBezTo>
                      <a:pt x="334" y="503"/>
                      <a:pt x="396" y="480"/>
                      <a:pt x="448" y="429"/>
                    </a:cubicBezTo>
                    <a:cubicBezTo>
                      <a:pt x="605" y="252"/>
                      <a:pt x="497" y="0"/>
                      <a:pt x="2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4" name="Google Shape;3504;p9"/>
              <p:cNvSpPr/>
              <p:nvPr/>
            </p:nvSpPr>
            <p:spPr>
              <a:xfrm flipH="1" rot="10800000">
                <a:off x="5940059" y="5052606"/>
                <a:ext cx="12823" cy="8317"/>
              </a:xfrm>
              <a:custGeom>
                <a:rect b="b" l="l" r="r" t="t"/>
                <a:pathLst>
                  <a:path extrusionOk="0" h="227" w="350">
                    <a:moveTo>
                      <a:pt x="212" y="0"/>
                    </a:moveTo>
                    <a:cubicBezTo>
                      <a:pt x="204" y="0"/>
                      <a:pt x="195" y="1"/>
                      <a:pt x="186" y="3"/>
                    </a:cubicBezTo>
                    <a:cubicBezTo>
                      <a:pt x="1" y="3"/>
                      <a:pt x="191" y="227"/>
                      <a:pt x="294" y="227"/>
                    </a:cubicBezTo>
                    <a:cubicBezTo>
                      <a:pt x="326" y="227"/>
                      <a:pt x="349" y="204"/>
                      <a:pt x="349" y="146"/>
                    </a:cubicBezTo>
                    <a:cubicBezTo>
                      <a:pt x="349" y="73"/>
                      <a:pt x="284"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5" name="Google Shape;3505;p9"/>
              <p:cNvSpPr/>
              <p:nvPr/>
            </p:nvSpPr>
            <p:spPr>
              <a:xfrm flipH="1" rot="10800000">
                <a:off x="8011543" y="5030184"/>
                <a:ext cx="35099" cy="33633"/>
              </a:xfrm>
              <a:custGeom>
                <a:rect b="b" l="l" r="r" t="t"/>
                <a:pathLst>
                  <a:path extrusionOk="0" h="918" w="958">
                    <a:moveTo>
                      <a:pt x="497" y="0"/>
                    </a:moveTo>
                    <a:cubicBezTo>
                      <a:pt x="251" y="0"/>
                      <a:pt x="1" y="174"/>
                      <a:pt x="32" y="510"/>
                    </a:cubicBezTo>
                    <a:cubicBezTo>
                      <a:pt x="62" y="784"/>
                      <a:pt x="276" y="917"/>
                      <a:pt x="489" y="917"/>
                    </a:cubicBezTo>
                    <a:cubicBezTo>
                      <a:pt x="719" y="917"/>
                      <a:pt x="948" y="764"/>
                      <a:pt x="948" y="469"/>
                    </a:cubicBezTo>
                    <a:cubicBezTo>
                      <a:pt x="958" y="154"/>
                      <a:pt x="729"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6" name="Google Shape;3506;p9"/>
              <p:cNvSpPr/>
              <p:nvPr/>
            </p:nvSpPr>
            <p:spPr>
              <a:xfrm flipH="1" rot="10800000">
                <a:off x="4791327" y="5069716"/>
                <a:ext cx="769" cy="37"/>
              </a:xfrm>
              <a:custGeom>
                <a:rect b="b" l="l" r="r" t="t"/>
                <a:pathLst>
                  <a:path extrusionOk="0" h="1" w="21">
                    <a:moveTo>
                      <a:pt x="0" y="0"/>
                    </a:moveTo>
                    <a:lnTo>
                      <a:pt x="0" y="0"/>
                    </a:lnTo>
                    <a:lnTo>
                      <a:pt x="2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7" name="Google Shape;3507;p9"/>
              <p:cNvSpPr/>
              <p:nvPr/>
            </p:nvSpPr>
            <p:spPr>
              <a:xfrm flipH="1" rot="10800000">
                <a:off x="8087493" y="5033957"/>
                <a:ext cx="42316" cy="35831"/>
              </a:xfrm>
              <a:custGeom>
                <a:rect b="b" l="l" r="r" t="t"/>
                <a:pathLst>
                  <a:path extrusionOk="0" h="978" w="1155">
                    <a:moveTo>
                      <a:pt x="507" y="0"/>
                    </a:moveTo>
                    <a:cubicBezTo>
                      <a:pt x="247" y="0"/>
                      <a:pt x="0" y="210"/>
                      <a:pt x="15" y="510"/>
                    </a:cubicBezTo>
                    <a:cubicBezTo>
                      <a:pt x="35" y="774"/>
                      <a:pt x="259" y="978"/>
                      <a:pt x="523" y="978"/>
                    </a:cubicBezTo>
                    <a:cubicBezTo>
                      <a:pt x="951" y="937"/>
                      <a:pt x="1154" y="408"/>
                      <a:pt x="829" y="123"/>
                    </a:cubicBezTo>
                    <a:cubicBezTo>
                      <a:pt x="731" y="38"/>
                      <a:pt x="618" y="0"/>
                      <a:pt x="5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8" name="Google Shape;3508;p9"/>
              <p:cNvSpPr/>
              <p:nvPr/>
            </p:nvSpPr>
            <p:spPr>
              <a:xfrm flipH="1" rot="10800000">
                <a:off x="7841985" y="5041835"/>
                <a:ext cx="36564" cy="30922"/>
              </a:xfrm>
              <a:custGeom>
                <a:rect b="b" l="l" r="r" t="t"/>
                <a:pathLst>
                  <a:path extrusionOk="0" h="844" w="998">
                    <a:moveTo>
                      <a:pt x="428" y="1"/>
                    </a:moveTo>
                    <a:cubicBezTo>
                      <a:pt x="184" y="21"/>
                      <a:pt x="1" y="225"/>
                      <a:pt x="21" y="448"/>
                    </a:cubicBezTo>
                    <a:cubicBezTo>
                      <a:pt x="34" y="690"/>
                      <a:pt x="234" y="843"/>
                      <a:pt x="444" y="843"/>
                    </a:cubicBezTo>
                    <a:cubicBezTo>
                      <a:pt x="553" y="843"/>
                      <a:pt x="664" y="803"/>
                      <a:pt x="753" y="713"/>
                    </a:cubicBezTo>
                    <a:cubicBezTo>
                      <a:pt x="998" y="428"/>
                      <a:pt x="794"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9" name="Google Shape;3509;p9"/>
              <p:cNvSpPr/>
              <p:nvPr/>
            </p:nvSpPr>
            <p:spPr>
              <a:xfrm flipH="1" rot="10800000">
                <a:off x="7572113" y="5046597"/>
                <a:ext cx="31142" cy="26929"/>
              </a:xfrm>
              <a:custGeom>
                <a:rect b="b" l="l" r="r" t="t"/>
                <a:pathLst>
                  <a:path extrusionOk="0" h="735" w="850">
                    <a:moveTo>
                      <a:pt x="371" y="1"/>
                    </a:moveTo>
                    <a:cubicBezTo>
                      <a:pt x="363" y="1"/>
                      <a:pt x="355" y="1"/>
                      <a:pt x="346" y="1"/>
                    </a:cubicBezTo>
                    <a:cubicBezTo>
                      <a:pt x="163" y="22"/>
                      <a:pt x="0" y="185"/>
                      <a:pt x="0" y="388"/>
                    </a:cubicBezTo>
                    <a:cubicBezTo>
                      <a:pt x="14" y="600"/>
                      <a:pt x="191" y="735"/>
                      <a:pt x="370" y="735"/>
                    </a:cubicBezTo>
                    <a:cubicBezTo>
                      <a:pt x="465" y="735"/>
                      <a:pt x="560" y="697"/>
                      <a:pt x="631" y="612"/>
                    </a:cubicBezTo>
                    <a:cubicBezTo>
                      <a:pt x="849"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0" name="Google Shape;3510;p9"/>
              <p:cNvSpPr/>
              <p:nvPr/>
            </p:nvSpPr>
            <p:spPr>
              <a:xfrm flipH="1" rot="10800000">
                <a:off x="6903735" y="5054071"/>
                <a:ext cx="20554" cy="19894"/>
              </a:xfrm>
              <a:custGeom>
                <a:rect b="b" l="l" r="r" t="t"/>
                <a:pathLst>
                  <a:path extrusionOk="0" h="543" w="561">
                    <a:moveTo>
                      <a:pt x="277" y="0"/>
                    </a:moveTo>
                    <a:cubicBezTo>
                      <a:pt x="139" y="0"/>
                      <a:pt x="0" y="98"/>
                      <a:pt x="11" y="278"/>
                    </a:cubicBezTo>
                    <a:cubicBezTo>
                      <a:pt x="11" y="420"/>
                      <a:pt x="133" y="542"/>
                      <a:pt x="296" y="542"/>
                    </a:cubicBezTo>
                    <a:cubicBezTo>
                      <a:pt x="438" y="542"/>
                      <a:pt x="560" y="400"/>
                      <a:pt x="540" y="258"/>
                    </a:cubicBezTo>
                    <a:cubicBezTo>
                      <a:pt x="530" y="82"/>
                      <a:pt x="404"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1" name="Google Shape;3511;p9"/>
              <p:cNvSpPr/>
              <p:nvPr/>
            </p:nvSpPr>
            <p:spPr>
              <a:xfrm flipH="1" rot="10800000">
                <a:off x="5552507" y="5066015"/>
                <a:ext cx="8976" cy="8207"/>
              </a:xfrm>
              <a:custGeom>
                <a:rect b="b" l="l" r="r" t="t"/>
                <a:pathLst>
                  <a:path extrusionOk="0" h="224" w="245">
                    <a:moveTo>
                      <a:pt x="142" y="0"/>
                    </a:moveTo>
                    <a:cubicBezTo>
                      <a:pt x="0" y="0"/>
                      <a:pt x="0" y="204"/>
                      <a:pt x="142" y="224"/>
                    </a:cubicBezTo>
                    <a:cubicBezTo>
                      <a:pt x="203" y="204"/>
                      <a:pt x="244" y="163"/>
                      <a:pt x="244" y="102"/>
                    </a:cubicBezTo>
                    <a:cubicBezTo>
                      <a:pt x="244" y="41"/>
                      <a:pt x="203" y="0"/>
                      <a:pt x="1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2" name="Google Shape;3512;p9"/>
              <p:cNvSpPr/>
              <p:nvPr/>
            </p:nvSpPr>
            <p:spPr>
              <a:xfrm flipH="1" rot="10800000">
                <a:off x="6418215" y="5062242"/>
                <a:ext cx="18502" cy="15351"/>
              </a:xfrm>
              <a:custGeom>
                <a:rect b="b" l="l" r="r" t="t"/>
                <a:pathLst>
                  <a:path extrusionOk="0" h="419" w="505">
                    <a:moveTo>
                      <a:pt x="283" y="0"/>
                    </a:moveTo>
                    <a:cubicBezTo>
                      <a:pt x="226" y="0"/>
                      <a:pt x="167" y="23"/>
                      <a:pt x="118" y="72"/>
                    </a:cubicBezTo>
                    <a:cubicBezTo>
                      <a:pt x="1" y="208"/>
                      <a:pt x="89" y="419"/>
                      <a:pt x="275" y="419"/>
                    </a:cubicBezTo>
                    <a:cubicBezTo>
                      <a:pt x="284" y="419"/>
                      <a:pt x="292" y="419"/>
                      <a:pt x="301" y="418"/>
                    </a:cubicBezTo>
                    <a:cubicBezTo>
                      <a:pt x="403" y="418"/>
                      <a:pt x="504" y="316"/>
                      <a:pt x="504" y="214"/>
                    </a:cubicBezTo>
                    <a:cubicBezTo>
                      <a:pt x="491" y="81"/>
                      <a:pt x="391"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3" name="Google Shape;3513;p9"/>
              <p:cNvSpPr/>
              <p:nvPr/>
            </p:nvSpPr>
            <p:spPr>
              <a:xfrm flipH="1" rot="10800000">
                <a:off x="6034840" y="5069716"/>
                <a:ext cx="14948" cy="12713"/>
              </a:xfrm>
              <a:custGeom>
                <a:rect b="b" l="l" r="r" t="t"/>
                <a:pathLst>
                  <a:path extrusionOk="0" h="347" w="408">
                    <a:moveTo>
                      <a:pt x="163" y="0"/>
                    </a:moveTo>
                    <a:cubicBezTo>
                      <a:pt x="62" y="0"/>
                      <a:pt x="1" y="82"/>
                      <a:pt x="1" y="183"/>
                    </a:cubicBezTo>
                    <a:cubicBezTo>
                      <a:pt x="1" y="265"/>
                      <a:pt x="82" y="346"/>
                      <a:pt x="184" y="346"/>
                    </a:cubicBezTo>
                    <a:cubicBezTo>
                      <a:pt x="408" y="326"/>
                      <a:pt x="387" y="0"/>
                      <a:pt x="1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4" name="Google Shape;3514;p9"/>
              <p:cNvSpPr/>
              <p:nvPr/>
            </p:nvSpPr>
            <p:spPr>
              <a:xfrm flipH="1" rot="10800000">
                <a:off x="7476672" y="5057735"/>
                <a:ext cx="30409" cy="25463"/>
              </a:xfrm>
              <a:custGeom>
                <a:rect b="b" l="l" r="r" t="t"/>
                <a:pathLst>
                  <a:path extrusionOk="0" h="695" w="830">
                    <a:moveTo>
                      <a:pt x="371" y="0"/>
                    </a:moveTo>
                    <a:cubicBezTo>
                      <a:pt x="363" y="0"/>
                      <a:pt x="355" y="0"/>
                      <a:pt x="347" y="1"/>
                    </a:cubicBezTo>
                    <a:cubicBezTo>
                      <a:pt x="164" y="1"/>
                      <a:pt x="1" y="164"/>
                      <a:pt x="21" y="367"/>
                    </a:cubicBezTo>
                    <a:cubicBezTo>
                      <a:pt x="34" y="565"/>
                      <a:pt x="193" y="695"/>
                      <a:pt x="364" y="695"/>
                    </a:cubicBezTo>
                    <a:cubicBezTo>
                      <a:pt x="457" y="695"/>
                      <a:pt x="553" y="656"/>
                      <a:pt x="632" y="571"/>
                    </a:cubicBezTo>
                    <a:cubicBezTo>
                      <a:pt x="830" y="353"/>
                      <a:pt x="661"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5" name="Google Shape;3515;p9"/>
              <p:cNvSpPr/>
              <p:nvPr/>
            </p:nvSpPr>
            <p:spPr>
              <a:xfrm flipH="1" rot="10800000">
                <a:off x="6998809" y="5063304"/>
                <a:ext cx="24437" cy="20664"/>
              </a:xfrm>
              <a:custGeom>
                <a:rect b="b" l="l" r="r" t="t"/>
                <a:pathLst>
                  <a:path extrusionOk="0" h="564" w="667">
                    <a:moveTo>
                      <a:pt x="290" y="1"/>
                    </a:moveTo>
                    <a:cubicBezTo>
                      <a:pt x="282" y="1"/>
                      <a:pt x="273" y="1"/>
                      <a:pt x="265" y="2"/>
                    </a:cubicBezTo>
                    <a:cubicBezTo>
                      <a:pt x="122" y="22"/>
                      <a:pt x="0" y="144"/>
                      <a:pt x="21" y="307"/>
                    </a:cubicBezTo>
                    <a:cubicBezTo>
                      <a:pt x="21" y="465"/>
                      <a:pt x="157" y="563"/>
                      <a:pt x="298" y="563"/>
                    </a:cubicBezTo>
                    <a:cubicBezTo>
                      <a:pt x="374" y="563"/>
                      <a:pt x="452" y="534"/>
                      <a:pt x="509" y="470"/>
                    </a:cubicBezTo>
                    <a:cubicBezTo>
                      <a:pt x="667" y="292"/>
                      <a:pt x="538" y="1"/>
                      <a:pt x="2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6" name="Google Shape;3516;p9"/>
              <p:cNvSpPr/>
              <p:nvPr/>
            </p:nvSpPr>
            <p:spPr>
              <a:xfrm flipH="1" rot="10800000">
                <a:off x="7094213" y="5068580"/>
                <a:ext cx="25939" cy="21360"/>
              </a:xfrm>
              <a:custGeom>
                <a:rect b="b" l="l" r="r" t="t"/>
                <a:pathLst>
                  <a:path extrusionOk="0" h="583" w="708">
                    <a:moveTo>
                      <a:pt x="331" y="1"/>
                    </a:moveTo>
                    <a:cubicBezTo>
                      <a:pt x="323" y="1"/>
                      <a:pt x="315" y="1"/>
                      <a:pt x="306" y="2"/>
                    </a:cubicBezTo>
                    <a:cubicBezTo>
                      <a:pt x="143" y="2"/>
                      <a:pt x="1" y="144"/>
                      <a:pt x="21" y="307"/>
                    </a:cubicBezTo>
                    <a:cubicBezTo>
                      <a:pt x="21" y="480"/>
                      <a:pt x="160" y="583"/>
                      <a:pt x="307" y="583"/>
                    </a:cubicBezTo>
                    <a:cubicBezTo>
                      <a:pt x="386" y="583"/>
                      <a:pt x="466" y="554"/>
                      <a:pt x="530" y="490"/>
                    </a:cubicBezTo>
                    <a:cubicBezTo>
                      <a:pt x="707" y="293"/>
                      <a:pt x="579" y="1"/>
                      <a:pt x="3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7" name="Google Shape;3517;p9"/>
              <p:cNvSpPr/>
              <p:nvPr/>
            </p:nvSpPr>
            <p:spPr>
              <a:xfrm flipH="1" rot="10800000">
                <a:off x="7381268" y="5065502"/>
                <a:ext cx="28870" cy="24437"/>
              </a:xfrm>
              <a:custGeom>
                <a:rect b="b" l="l" r="r" t="t"/>
                <a:pathLst>
                  <a:path extrusionOk="0" h="667" w="788">
                    <a:moveTo>
                      <a:pt x="370" y="1"/>
                    </a:moveTo>
                    <a:cubicBezTo>
                      <a:pt x="362" y="1"/>
                      <a:pt x="354" y="1"/>
                      <a:pt x="346" y="2"/>
                    </a:cubicBezTo>
                    <a:cubicBezTo>
                      <a:pt x="143" y="2"/>
                      <a:pt x="0" y="165"/>
                      <a:pt x="20" y="348"/>
                    </a:cubicBezTo>
                    <a:cubicBezTo>
                      <a:pt x="20" y="545"/>
                      <a:pt x="182" y="666"/>
                      <a:pt x="346" y="666"/>
                    </a:cubicBezTo>
                    <a:cubicBezTo>
                      <a:pt x="436" y="666"/>
                      <a:pt x="526" y="630"/>
                      <a:pt x="590" y="551"/>
                    </a:cubicBezTo>
                    <a:cubicBezTo>
                      <a:pt x="788" y="334"/>
                      <a:pt x="640"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8" name="Google Shape;3518;p9"/>
              <p:cNvSpPr/>
              <p:nvPr/>
            </p:nvSpPr>
            <p:spPr>
              <a:xfrm flipH="1" rot="10800000">
                <a:off x="5647911" y="5081660"/>
                <a:ext cx="11211" cy="9709"/>
              </a:xfrm>
              <a:custGeom>
                <a:rect b="b" l="l" r="r" t="t"/>
                <a:pathLst>
                  <a:path extrusionOk="0" h="265" w="306">
                    <a:moveTo>
                      <a:pt x="123" y="0"/>
                    </a:moveTo>
                    <a:lnTo>
                      <a:pt x="123" y="20"/>
                    </a:lnTo>
                    <a:cubicBezTo>
                      <a:pt x="62" y="20"/>
                      <a:pt x="1" y="81"/>
                      <a:pt x="1" y="142"/>
                    </a:cubicBezTo>
                    <a:cubicBezTo>
                      <a:pt x="1" y="204"/>
                      <a:pt x="62" y="265"/>
                      <a:pt x="143" y="265"/>
                    </a:cubicBezTo>
                    <a:cubicBezTo>
                      <a:pt x="306" y="244"/>
                      <a:pt x="286"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9" name="Google Shape;3519;p9"/>
              <p:cNvSpPr/>
              <p:nvPr/>
            </p:nvSpPr>
            <p:spPr>
              <a:xfrm flipH="1" rot="10800000">
                <a:off x="7921012" y="5058688"/>
                <a:ext cx="38616" cy="32717"/>
              </a:xfrm>
              <a:custGeom>
                <a:rect b="b" l="l" r="r" t="t"/>
                <a:pathLst>
                  <a:path extrusionOk="0" h="893" w="1054">
                    <a:moveTo>
                      <a:pt x="472" y="0"/>
                    </a:moveTo>
                    <a:cubicBezTo>
                      <a:pt x="464" y="0"/>
                      <a:pt x="456" y="1"/>
                      <a:pt x="448" y="1"/>
                    </a:cubicBezTo>
                    <a:cubicBezTo>
                      <a:pt x="204" y="21"/>
                      <a:pt x="1" y="225"/>
                      <a:pt x="21" y="469"/>
                    </a:cubicBezTo>
                    <a:cubicBezTo>
                      <a:pt x="34" y="726"/>
                      <a:pt x="254" y="893"/>
                      <a:pt x="478" y="893"/>
                    </a:cubicBezTo>
                    <a:cubicBezTo>
                      <a:pt x="591" y="893"/>
                      <a:pt x="705" y="850"/>
                      <a:pt x="794" y="754"/>
                    </a:cubicBezTo>
                    <a:cubicBezTo>
                      <a:pt x="1053" y="455"/>
                      <a:pt x="844" y="0"/>
                      <a:pt x="4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0" name="Google Shape;3520;p9"/>
              <p:cNvSpPr/>
              <p:nvPr/>
            </p:nvSpPr>
            <p:spPr>
              <a:xfrm flipH="1" rot="10800000">
                <a:off x="7285827" y="5069789"/>
                <a:ext cx="24291" cy="23155"/>
              </a:xfrm>
              <a:custGeom>
                <a:rect b="b" l="l" r="r" t="t"/>
                <a:pathLst>
                  <a:path extrusionOk="0" h="632" w="663">
                    <a:moveTo>
                      <a:pt x="357" y="0"/>
                    </a:moveTo>
                    <a:cubicBezTo>
                      <a:pt x="347" y="0"/>
                      <a:pt x="337" y="1"/>
                      <a:pt x="326" y="2"/>
                    </a:cubicBezTo>
                    <a:cubicBezTo>
                      <a:pt x="143" y="2"/>
                      <a:pt x="1" y="145"/>
                      <a:pt x="21" y="328"/>
                    </a:cubicBezTo>
                    <a:cubicBezTo>
                      <a:pt x="21" y="534"/>
                      <a:pt x="172" y="631"/>
                      <a:pt x="326" y="631"/>
                    </a:cubicBezTo>
                    <a:cubicBezTo>
                      <a:pt x="492" y="631"/>
                      <a:pt x="662" y="518"/>
                      <a:pt x="652" y="308"/>
                    </a:cubicBezTo>
                    <a:cubicBezTo>
                      <a:pt x="652" y="136"/>
                      <a:pt x="509" y="0"/>
                      <a:pt x="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1" name="Google Shape;3521;p9"/>
              <p:cNvSpPr/>
              <p:nvPr/>
            </p:nvSpPr>
            <p:spPr>
              <a:xfrm flipH="1" rot="10800000">
                <a:off x="7190387" y="5071218"/>
                <a:ext cx="25939" cy="22422"/>
              </a:xfrm>
              <a:custGeom>
                <a:rect b="b" l="l" r="r" t="t"/>
                <a:pathLst>
                  <a:path extrusionOk="0" h="612" w="708">
                    <a:moveTo>
                      <a:pt x="311" y="0"/>
                    </a:moveTo>
                    <a:cubicBezTo>
                      <a:pt x="303" y="0"/>
                      <a:pt x="294" y="0"/>
                      <a:pt x="286" y="1"/>
                    </a:cubicBezTo>
                    <a:cubicBezTo>
                      <a:pt x="123" y="1"/>
                      <a:pt x="1" y="164"/>
                      <a:pt x="1" y="327"/>
                    </a:cubicBezTo>
                    <a:cubicBezTo>
                      <a:pt x="14" y="500"/>
                      <a:pt x="158" y="612"/>
                      <a:pt x="307" y="612"/>
                    </a:cubicBezTo>
                    <a:cubicBezTo>
                      <a:pt x="386" y="612"/>
                      <a:pt x="467" y="580"/>
                      <a:pt x="530" y="510"/>
                    </a:cubicBezTo>
                    <a:cubicBezTo>
                      <a:pt x="708" y="312"/>
                      <a:pt x="579" y="0"/>
                      <a:pt x="3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2" name="Google Shape;3522;p9"/>
              <p:cNvSpPr/>
              <p:nvPr/>
            </p:nvSpPr>
            <p:spPr>
              <a:xfrm flipH="1" rot="10800000">
                <a:off x="7749548" y="5064220"/>
                <a:ext cx="34146" cy="29420"/>
              </a:xfrm>
              <a:custGeom>
                <a:rect b="b" l="l" r="r" t="t"/>
                <a:pathLst>
                  <a:path extrusionOk="0" h="803" w="932">
                    <a:moveTo>
                      <a:pt x="412" y="0"/>
                    </a:moveTo>
                    <a:cubicBezTo>
                      <a:pt x="404" y="0"/>
                      <a:pt x="395" y="1"/>
                      <a:pt x="387" y="1"/>
                    </a:cubicBezTo>
                    <a:cubicBezTo>
                      <a:pt x="163" y="1"/>
                      <a:pt x="0" y="184"/>
                      <a:pt x="0" y="408"/>
                    </a:cubicBezTo>
                    <a:cubicBezTo>
                      <a:pt x="14" y="650"/>
                      <a:pt x="213" y="803"/>
                      <a:pt x="418" y="803"/>
                    </a:cubicBezTo>
                    <a:cubicBezTo>
                      <a:pt x="523" y="803"/>
                      <a:pt x="630" y="762"/>
                      <a:pt x="713" y="673"/>
                    </a:cubicBezTo>
                    <a:cubicBezTo>
                      <a:pt x="931" y="414"/>
                      <a:pt x="76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3" name="Google Shape;3523;p9"/>
              <p:cNvSpPr/>
              <p:nvPr/>
            </p:nvSpPr>
            <p:spPr>
              <a:xfrm flipH="1" rot="10800000">
                <a:off x="6512190" y="5080157"/>
                <a:ext cx="21946" cy="16487"/>
              </a:xfrm>
              <a:custGeom>
                <a:rect b="b" l="l" r="r" t="t"/>
                <a:pathLst>
                  <a:path extrusionOk="0" h="450" w="599">
                    <a:moveTo>
                      <a:pt x="299" y="1"/>
                    </a:moveTo>
                    <a:cubicBezTo>
                      <a:pt x="293" y="1"/>
                      <a:pt x="286" y="1"/>
                      <a:pt x="280" y="2"/>
                    </a:cubicBezTo>
                    <a:cubicBezTo>
                      <a:pt x="1" y="22"/>
                      <a:pt x="14" y="450"/>
                      <a:pt x="281" y="450"/>
                    </a:cubicBezTo>
                    <a:cubicBezTo>
                      <a:pt x="287" y="450"/>
                      <a:pt x="294" y="450"/>
                      <a:pt x="300" y="449"/>
                    </a:cubicBezTo>
                    <a:cubicBezTo>
                      <a:pt x="598" y="429"/>
                      <a:pt x="586" y="1"/>
                      <a:pt x="2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4" name="Google Shape;3524;p9"/>
              <p:cNvSpPr/>
              <p:nvPr/>
            </p:nvSpPr>
            <p:spPr>
              <a:xfrm flipH="1" rot="10800000">
                <a:off x="7998024" y="5067481"/>
                <a:ext cx="40814" cy="35099"/>
              </a:xfrm>
              <a:custGeom>
                <a:rect b="b" l="l" r="r" t="t"/>
                <a:pathLst>
                  <a:path extrusionOk="0" h="958" w="1114">
                    <a:moveTo>
                      <a:pt x="491" y="0"/>
                    </a:moveTo>
                    <a:cubicBezTo>
                      <a:pt x="237" y="0"/>
                      <a:pt x="1" y="210"/>
                      <a:pt x="15" y="510"/>
                    </a:cubicBezTo>
                    <a:cubicBezTo>
                      <a:pt x="15" y="754"/>
                      <a:pt x="239" y="957"/>
                      <a:pt x="503" y="957"/>
                    </a:cubicBezTo>
                    <a:cubicBezTo>
                      <a:pt x="930" y="937"/>
                      <a:pt x="1114" y="408"/>
                      <a:pt x="808" y="123"/>
                    </a:cubicBezTo>
                    <a:cubicBezTo>
                      <a:pt x="711" y="38"/>
                      <a:pt x="600"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5" name="Google Shape;3525;p9"/>
              <p:cNvSpPr/>
              <p:nvPr/>
            </p:nvSpPr>
            <p:spPr>
              <a:xfrm flipH="1" rot="10800000">
                <a:off x="6125811" y="5090453"/>
                <a:ext cx="15681" cy="13593"/>
              </a:xfrm>
              <a:custGeom>
                <a:rect b="b" l="l" r="r" t="t"/>
                <a:pathLst>
                  <a:path extrusionOk="0" h="371" w="428">
                    <a:moveTo>
                      <a:pt x="244" y="0"/>
                    </a:moveTo>
                    <a:cubicBezTo>
                      <a:pt x="81" y="20"/>
                      <a:pt x="0" y="204"/>
                      <a:pt x="122" y="326"/>
                    </a:cubicBezTo>
                    <a:cubicBezTo>
                      <a:pt x="159" y="357"/>
                      <a:pt x="202" y="371"/>
                      <a:pt x="243" y="371"/>
                    </a:cubicBezTo>
                    <a:cubicBezTo>
                      <a:pt x="339" y="371"/>
                      <a:pt x="427" y="297"/>
                      <a:pt x="427" y="183"/>
                    </a:cubicBezTo>
                    <a:cubicBezTo>
                      <a:pt x="427" y="82"/>
                      <a:pt x="346"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6" name="Google Shape;3526;p9"/>
              <p:cNvSpPr/>
              <p:nvPr/>
            </p:nvSpPr>
            <p:spPr>
              <a:xfrm flipH="1" rot="10800000">
                <a:off x="5741850" y="5099392"/>
                <a:ext cx="10478" cy="10039"/>
              </a:xfrm>
              <a:custGeom>
                <a:rect b="b" l="l" r="r" t="t"/>
                <a:pathLst>
                  <a:path extrusionOk="0" h="274" w="286">
                    <a:moveTo>
                      <a:pt x="168" y="1"/>
                    </a:moveTo>
                    <a:cubicBezTo>
                      <a:pt x="159" y="1"/>
                      <a:pt x="151" y="2"/>
                      <a:pt x="143" y="5"/>
                    </a:cubicBezTo>
                    <a:cubicBezTo>
                      <a:pt x="62" y="5"/>
                      <a:pt x="1" y="66"/>
                      <a:pt x="1" y="147"/>
                    </a:cubicBezTo>
                    <a:cubicBezTo>
                      <a:pt x="1" y="218"/>
                      <a:pt x="47" y="273"/>
                      <a:pt x="112" y="273"/>
                    </a:cubicBezTo>
                    <a:cubicBezTo>
                      <a:pt x="122" y="273"/>
                      <a:pt x="132" y="272"/>
                      <a:pt x="143" y="269"/>
                    </a:cubicBezTo>
                    <a:cubicBezTo>
                      <a:pt x="224" y="269"/>
                      <a:pt x="285" y="208"/>
                      <a:pt x="285" y="127"/>
                    </a:cubicBezTo>
                    <a:cubicBezTo>
                      <a:pt x="285" y="56"/>
                      <a:pt x="224"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7" name="Google Shape;3527;p9"/>
              <p:cNvSpPr/>
              <p:nvPr/>
            </p:nvSpPr>
            <p:spPr>
              <a:xfrm flipH="1" rot="10800000">
                <a:off x="7655610" y="5084297"/>
                <a:ext cx="33377" cy="28724"/>
              </a:xfrm>
              <a:custGeom>
                <a:rect b="b" l="l" r="r" t="t"/>
                <a:pathLst>
                  <a:path extrusionOk="0" h="784" w="911">
                    <a:moveTo>
                      <a:pt x="411" y="0"/>
                    </a:moveTo>
                    <a:cubicBezTo>
                      <a:pt x="403" y="0"/>
                      <a:pt x="395" y="0"/>
                      <a:pt x="387" y="1"/>
                    </a:cubicBezTo>
                    <a:cubicBezTo>
                      <a:pt x="163" y="21"/>
                      <a:pt x="0" y="204"/>
                      <a:pt x="0" y="408"/>
                    </a:cubicBezTo>
                    <a:cubicBezTo>
                      <a:pt x="14" y="635"/>
                      <a:pt x="203" y="783"/>
                      <a:pt x="400" y="783"/>
                    </a:cubicBezTo>
                    <a:cubicBezTo>
                      <a:pt x="503" y="783"/>
                      <a:pt x="608" y="743"/>
                      <a:pt x="692" y="652"/>
                    </a:cubicBezTo>
                    <a:cubicBezTo>
                      <a:pt x="911" y="414"/>
                      <a:pt x="741" y="0"/>
                      <a:pt x="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8" name="Google Shape;3528;p9"/>
              <p:cNvSpPr/>
              <p:nvPr/>
            </p:nvSpPr>
            <p:spPr>
              <a:xfrm flipH="1" rot="10800000">
                <a:off x="6606092" y="5096534"/>
                <a:ext cx="20737" cy="17366"/>
              </a:xfrm>
              <a:custGeom>
                <a:rect b="b" l="l" r="r" t="t"/>
                <a:pathLst>
                  <a:path extrusionOk="0" h="474" w="566">
                    <a:moveTo>
                      <a:pt x="322" y="0"/>
                    </a:moveTo>
                    <a:cubicBezTo>
                      <a:pt x="257" y="0"/>
                      <a:pt x="189" y="27"/>
                      <a:pt x="138" y="86"/>
                    </a:cubicBezTo>
                    <a:cubicBezTo>
                      <a:pt x="1" y="223"/>
                      <a:pt x="109" y="474"/>
                      <a:pt x="299" y="474"/>
                    </a:cubicBezTo>
                    <a:cubicBezTo>
                      <a:pt x="306" y="474"/>
                      <a:pt x="314" y="473"/>
                      <a:pt x="321" y="473"/>
                    </a:cubicBezTo>
                    <a:cubicBezTo>
                      <a:pt x="464" y="473"/>
                      <a:pt x="565" y="351"/>
                      <a:pt x="545" y="228"/>
                    </a:cubicBezTo>
                    <a:cubicBezTo>
                      <a:pt x="545" y="85"/>
                      <a:pt x="437"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9" name="Google Shape;3529;p9"/>
              <p:cNvSpPr/>
              <p:nvPr/>
            </p:nvSpPr>
            <p:spPr>
              <a:xfrm flipH="1" rot="10800000">
                <a:off x="7829308" y="5086056"/>
                <a:ext cx="37114" cy="31435"/>
              </a:xfrm>
              <a:custGeom>
                <a:rect b="b" l="l" r="r" t="t"/>
                <a:pathLst>
                  <a:path extrusionOk="0" h="858" w="1013">
                    <a:moveTo>
                      <a:pt x="453" y="0"/>
                    </a:moveTo>
                    <a:cubicBezTo>
                      <a:pt x="445" y="0"/>
                      <a:pt x="437" y="0"/>
                      <a:pt x="428" y="1"/>
                    </a:cubicBezTo>
                    <a:cubicBezTo>
                      <a:pt x="184" y="1"/>
                      <a:pt x="1" y="204"/>
                      <a:pt x="21" y="449"/>
                    </a:cubicBezTo>
                    <a:cubicBezTo>
                      <a:pt x="21" y="700"/>
                      <a:pt x="228" y="857"/>
                      <a:pt x="446" y="857"/>
                    </a:cubicBezTo>
                    <a:cubicBezTo>
                      <a:pt x="562" y="857"/>
                      <a:pt x="682" y="812"/>
                      <a:pt x="774" y="713"/>
                    </a:cubicBezTo>
                    <a:cubicBezTo>
                      <a:pt x="1013" y="434"/>
                      <a:pt x="823"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0" name="Google Shape;3530;p9"/>
              <p:cNvSpPr/>
              <p:nvPr/>
            </p:nvSpPr>
            <p:spPr>
              <a:xfrm flipH="1" rot="10800000">
                <a:off x="6218980" y="5110750"/>
                <a:ext cx="17183" cy="14289"/>
              </a:xfrm>
              <a:custGeom>
                <a:rect b="b" l="l" r="r" t="t"/>
                <a:pathLst>
                  <a:path extrusionOk="0" h="390" w="469">
                    <a:moveTo>
                      <a:pt x="271" y="1"/>
                    </a:moveTo>
                    <a:cubicBezTo>
                      <a:pt x="219" y="1"/>
                      <a:pt x="166" y="21"/>
                      <a:pt x="123" y="64"/>
                    </a:cubicBezTo>
                    <a:cubicBezTo>
                      <a:pt x="1" y="186"/>
                      <a:pt x="102" y="390"/>
                      <a:pt x="286" y="390"/>
                    </a:cubicBezTo>
                    <a:cubicBezTo>
                      <a:pt x="387" y="390"/>
                      <a:pt x="469" y="288"/>
                      <a:pt x="469" y="186"/>
                    </a:cubicBezTo>
                    <a:cubicBezTo>
                      <a:pt x="456" y="68"/>
                      <a:pt x="366" y="1"/>
                      <a:pt x="2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1" name="Google Shape;3531;p9"/>
              <p:cNvSpPr/>
              <p:nvPr/>
            </p:nvSpPr>
            <p:spPr>
              <a:xfrm flipH="1" rot="10800000">
                <a:off x="7561158" y="5101041"/>
                <a:ext cx="32607" cy="27515"/>
              </a:xfrm>
              <a:custGeom>
                <a:rect b="b" l="l" r="r" t="t"/>
                <a:pathLst>
                  <a:path extrusionOk="0" h="751" w="890">
                    <a:moveTo>
                      <a:pt x="393" y="1"/>
                    </a:moveTo>
                    <a:cubicBezTo>
                      <a:pt x="192" y="1"/>
                      <a:pt x="0" y="158"/>
                      <a:pt x="15" y="384"/>
                    </a:cubicBezTo>
                    <a:cubicBezTo>
                      <a:pt x="15" y="588"/>
                      <a:pt x="198" y="751"/>
                      <a:pt x="401" y="751"/>
                    </a:cubicBezTo>
                    <a:cubicBezTo>
                      <a:pt x="747" y="730"/>
                      <a:pt x="889" y="323"/>
                      <a:pt x="645" y="99"/>
                    </a:cubicBezTo>
                    <a:cubicBezTo>
                      <a:pt x="571" y="31"/>
                      <a:pt x="481"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2" name="Google Shape;3532;p9"/>
              <p:cNvSpPr/>
              <p:nvPr/>
            </p:nvSpPr>
            <p:spPr>
              <a:xfrm flipH="1" rot="10800000">
                <a:off x="6703584" y="5110237"/>
                <a:ext cx="21653" cy="18429"/>
              </a:xfrm>
              <a:custGeom>
                <a:rect b="b" l="l" r="r" t="t"/>
                <a:pathLst>
                  <a:path extrusionOk="0" h="503" w="591">
                    <a:moveTo>
                      <a:pt x="244" y="1"/>
                    </a:moveTo>
                    <a:cubicBezTo>
                      <a:pt x="102" y="1"/>
                      <a:pt x="0" y="102"/>
                      <a:pt x="0" y="245"/>
                    </a:cubicBezTo>
                    <a:cubicBezTo>
                      <a:pt x="0" y="397"/>
                      <a:pt x="123" y="503"/>
                      <a:pt x="253" y="503"/>
                    </a:cubicBezTo>
                    <a:cubicBezTo>
                      <a:pt x="314" y="503"/>
                      <a:pt x="376" y="480"/>
                      <a:pt x="428" y="428"/>
                    </a:cubicBezTo>
                    <a:cubicBezTo>
                      <a:pt x="590" y="265"/>
                      <a:pt x="489"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3" name="Google Shape;3533;p9"/>
              <p:cNvSpPr/>
              <p:nvPr/>
            </p:nvSpPr>
            <p:spPr>
              <a:xfrm flipH="1" rot="10800000">
                <a:off x="5835788" y="5118187"/>
                <a:ext cx="11211" cy="11211"/>
              </a:xfrm>
              <a:custGeom>
                <a:rect b="b" l="l" r="r" t="t"/>
                <a:pathLst>
                  <a:path extrusionOk="0" h="306" w="306">
                    <a:moveTo>
                      <a:pt x="143" y="0"/>
                    </a:moveTo>
                    <a:cubicBezTo>
                      <a:pt x="62" y="0"/>
                      <a:pt x="0" y="61"/>
                      <a:pt x="0" y="163"/>
                    </a:cubicBezTo>
                    <a:cubicBezTo>
                      <a:pt x="0" y="244"/>
                      <a:pt x="82" y="305"/>
                      <a:pt x="163" y="305"/>
                    </a:cubicBezTo>
                    <a:cubicBezTo>
                      <a:pt x="245" y="305"/>
                      <a:pt x="306" y="224"/>
                      <a:pt x="306" y="143"/>
                    </a:cubicBezTo>
                    <a:cubicBezTo>
                      <a:pt x="306" y="61"/>
                      <a:pt x="224"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4" name="Google Shape;3534;p9"/>
              <p:cNvSpPr/>
              <p:nvPr/>
            </p:nvSpPr>
            <p:spPr>
              <a:xfrm flipH="1" rot="10800000">
                <a:off x="7907053" y="5098806"/>
                <a:ext cx="40081" cy="34036"/>
              </a:xfrm>
              <a:custGeom>
                <a:rect b="b" l="l" r="r" t="t"/>
                <a:pathLst>
                  <a:path extrusionOk="0" h="929" w="1094">
                    <a:moveTo>
                      <a:pt x="484" y="0"/>
                    </a:moveTo>
                    <a:cubicBezTo>
                      <a:pt x="237" y="0"/>
                      <a:pt x="1" y="195"/>
                      <a:pt x="15" y="481"/>
                    </a:cubicBezTo>
                    <a:cubicBezTo>
                      <a:pt x="36" y="745"/>
                      <a:pt x="239" y="929"/>
                      <a:pt x="504" y="929"/>
                    </a:cubicBezTo>
                    <a:cubicBezTo>
                      <a:pt x="911" y="908"/>
                      <a:pt x="1094" y="399"/>
                      <a:pt x="789" y="115"/>
                    </a:cubicBezTo>
                    <a:cubicBezTo>
                      <a:pt x="697" y="36"/>
                      <a:pt x="590" y="0"/>
                      <a:pt x="4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5" name="Google Shape;3535;p9"/>
              <p:cNvSpPr/>
              <p:nvPr/>
            </p:nvSpPr>
            <p:spPr>
              <a:xfrm flipH="1" rot="10800000">
                <a:off x="7466633" y="5113864"/>
                <a:ext cx="27661" cy="26635"/>
              </a:xfrm>
              <a:custGeom>
                <a:rect b="b" l="l" r="r" t="t"/>
                <a:pathLst>
                  <a:path extrusionOk="0" h="727" w="755">
                    <a:moveTo>
                      <a:pt x="368" y="0"/>
                    </a:moveTo>
                    <a:cubicBezTo>
                      <a:pt x="189" y="0"/>
                      <a:pt x="10" y="123"/>
                      <a:pt x="10" y="364"/>
                    </a:cubicBezTo>
                    <a:cubicBezTo>
                      <a:pt x="0" y="609"/>
                      <a:pt x="178" y="726"/>
                      <a:pt x="359" y="726"/>
                    </a:cubicBezTo>
                    <a:cubicBezTo>
                      <a:pt x="555" y="726"/>
                      <a:pt x="754" y="588"/>
                      <a:pt x="722" y="324"/>
                    </a:cubicBezTo>
                    <a:cubicBezTo>
                      <a:pt x="703" y="107"/>
                      <a:pt x="53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6" name="Google Shape;3536;p9"/>
              <p:cNvSpPr/>
              <p:nvPr/>
            </p:nvSpPr>
            <p:spPr>
              <a:xfrm flipH="1" rot="10800000">
                <a:off x="7736872" y="5110860"/>
                <a:ext cx="35612" cy="30482"/>
              </a:xfrm>
              <a:custGeom>
                <a:rect b="b" l="l" r="r" t="t"/>
                <a:pathLst>
                  <a:path extrusionOk="0" h="832" w="972">
                    <a:moveTo>
                      <a:pt x="431" y="0"/>
                    </a:moveTo>
                    <a:cubicBezTo>
                      <a:pt x="423" y="0"/>
                      <a:pt x="415" y="0"/>
                      <a:pt x="407" y="1"/>
                    </a:cubicBezTo>
                    <a:cubicBezTo>
                      <a:pt x="184" y="1"/>
                      <a:pt x="0" y="204"/>
                      <a:pt x="21" y="428"/>
                    </a:cubicBezTo>
                    <a:cubicBezTo>
                      <a:pt x="21" y="670"/>
                      <a:pt x="225" y="832"/>
                      <a:pt x="434" y="832"/>
                    </a:cubicBezTo>
                    <a:cubicBezTo>
                      <a:pt x="541" y="832"/>
                      <a:pt x="650" y="789"/>
                      <a:pt x="733" y="693"/>
                    </a:cubicBezTo>
                    <a:cubicBezTo>
                      <a:pt x="972" y="434"/>
                      <a:pt x="782" y="0"/>
                      <a:pt x="4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7" name="Google Shape;3537;p9"/>
              <p:cNvSpPr/>
              <p:nvPr/>
            </p:nvSpPr>
            <p:spPr>
              <a:xfrm flipH="1" rot="10800000">
                <a:off x="6797853" y="5121924"/>
                <a:ext cx="20554" cy="19894"/>
              </a:xfrm>
              <a:custGeom>
                <a:rect b="b" l="l" r="r" t="t"/>
                <a:pathLst>
                  <a:path extrusionOk="0" h="543" w="561">
                    <a:moveTo>
                      <a:pt x="286" y="0"/>
                    </a:moveTo>
                    <a:cubicBezTo>
                      <a:pt x="145" y="0"/>
                      <a:pt x="1" y="98"/>
                      <a:pt x="12" y="278"/>
                    </a:cubicBezTo>
                    <a:cubicBezTo>
                      <a:pt x="12" y="421"/>
                      <a:pt x="154" y="543"/>
                      <a:pt x="296" y="543"/>
                    </a:cubicBezTo>
                    <a:cubicBezTo>
                      <a:pt x="439" y="543"/>
                      <a:pt x="561" y="400"/>
                      <a:pt x="541" y="258"/>
                    </a:cubicBezTo>
                    <a:cubicBezTo>
                      <a:pt x="541" y="83"/>
                      <a:pt x="415"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8" name="Google Shape;3538;p9"/>
              <p:cNvSpPr/>
              <p:nvPr/>
            </p:nvSpPr>
            <p:spPr>
              <a:xfrm flipH="1" rot="10800000">
                <a:off x="6312186" y="5130131"/>
                <a:ext cx="18648" cy="15351"/>
              </a:xfrm>
              <a:custGeom>
                <a:rect b="b" l="l" r="r" t="t"/>
                <a:pathLst>
                  <a:path extrusionOk="0" h="419" w="509">
                    <a:moveTo>
                      <a:pt x="296" y="0"/>
                    </a:moveTo>
                    <a:cubicBezTo>
                      <a:pt x="241" y="0"/>
                      <a:pt x="186" y="23"/>
                      <a:pt x="143" y="73"/>
                    </a:cubicBezTo>
                    <a:cubicBezTo>
                      <a:pt x="0" y="195"/>
                      <a:pt x="122" y="419"/>
                      <a:pt x="305" y="419"/>
                    </a:cubicBezTo>
                    <a:cubicBezTo>
                      <a:pt x="428" y="419"/>
                      <a:pt x="509" y="317"/>
                      <a:pt x="509" y="195"/>
                    </a:cubicBezTo>
                    <a:cubicBezTo>
                      <a:pt x="496" y="76"/>
                      <a:pt x="397"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9" name="Google Shape;3539;p9"/>
              <p:cNvSpPr/>
              <p:nvPr/>
            </p:nvSpPr>
            <p:spPr>
              <a:xfrm flipH="1" rot="10800000">
                <a:off x="5927492" y="5138155"/>
                <a:ext cx="14179" cy="12237"/>
              </a:xfrm>
              <a:custGeom>
                <a:rect b="b" l="l" r="r" t="t"/>
                <a:pathLst>
                  <a:path extrusionOk="0" h="334" w="387">
                    <a:moveTo>
                      <a:pt x="235" y="0"/>
                    </a:moveTo>
                    <a:cubicBezTo>
                      <a:pt x="225" y="0"/>
                      <a:pt x="215" y="1"/>
                      <a:pt x="204" y="4"/>
                    </a:cubicBezTo>
                    <a:cubicBezTo>
                      <a:pt x="61" y="4"/>
                      <a:pt x="0" y="187"/>
                      <a:pt x="102" y="288"/>
                    </a:cubicBezTo>
                    <a:cubicBezTo>
                      <a:pt x="133" y="319"/>
                      <a:pt x="171" y="333"/>
                      <a:pt x="210" y="333"/>
                    </a:cubicBezTo>
                    <a:cubicBezTo>
                      <a:pt x="298" y="333"/>
                      <a:pt x="387" y="259"/>
                      <a:pt x="387" y="146"/>
                    </a:cubicBezTo>
                    <a:cubicBezTo>
                      <a:pt x="369" y="73"/>
                      <a:pt x="318"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0" name="Google Shape;3540;p9"/>
              <p:cNvSpPr/>
              <p:nvPr/>
            </p:nvSpPr>
            <p:spPr>
              <a:xfrm flipH="1" rot="10800000">
                <a:off x="7371559" y="5126101"/>
                <a:ext cx="29676" cy="25683"/>
              </a:xfrm>
              <a:custGeom>
                <a:rect b="b" l="l" r="r" t="t"/>
                <a:pathLst>
                  <a:path extrusionOk="0" h="701" w="810">
                    <a:moveTo>
                      <a:pt x="351" y="0"/>
                    </a:moveTo>
                    <a:cubicBezTo>
                      <a:pt x="343" y="0"/>
                      <a:pt x="334" y="0"/>
                      <a:pt x="326" y="1"/>
                    </a:cubicBezTo>
                    <a:cubicBezTo>
                      <a:pt x="143" y="21"/>
                      <a:pt x="1" y="184"/>
                      <a:pt x="1" y="367"/>
                    </a:cubicBezTo>
                    <a:cubicBezTo>
                      <a:pt x="14" y="569"/>
                      <a:pt x="189" y="700"/>
                      <a:pt x="364" y="700"/>
                    </a:cubicBezTo>
                    <a:cubicBezTo>
                      <a:pt x="453" y="700"/>
                      <a:pt x="542" y="666"/>
                      <a:pt x="611" y="591"/>
                    </a:cubicBezTo>
                    <a:cubicBezTo>
                      <a:pt x="809" y="373"/>
                      <a:pt x="660"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1" name="Google Shape;3541;p9"/>
              <p:cNvSpPr/>
              <p:nvPr/>
            </p:nvSpPr>
            <p:spPr>
              <a:xfrm flipH="1" rot="10800000">
                <a:off x="6893696" y="5131157"/>
                <a:ext cx="23704" cy="20664"/>
              </a:xfrm>
              <a:custGeom>
                <a:rect b="b" l="l" r="r" t="t"/>
                <a:pathLst>
                  <a:path extrusionOk="0" h="564" w="647">
                    <a:moveTo>
                      <a:pt x="288" y="1"/>
                    </a:moveTo>
                    <a:cubicBezTo>
                      <a:pt x="280" y="1"/>
                      <a:pt x="272" y="1"/>
                      <a:pt x="265" y="2"/>
                    </a:cubicBezTo>
                    <a:cubicBezTo>
                      <a:pt x="102" y="22"/>
                      <a:pt x="0" y="144"/>
                      <a:pt x="0" y="307"/>
                    </a:cubicBezTo>
                    <a:cubicBezTo>
                      <a:pt x="13" y="465"/>
                      <a:pt x="146" y="564"/>
                      <a:pt x="282" y="564"/>
                    </a:cubicBezTo>
                    <a:cubicBezTo>
                      <a:pt x="356" y="564"/>
                      <a:pt x="431" y="534"/>
                      <a:pt x="489" y="470"/>
                    </a:cubicBezTo>
                    <a:cubicBezTo>
                      <a:pt x="646" y="293"/>
                      <a:pt x="518" y="1"/>
                      <a:pt x="2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2" name="Google Shape;3542;p9"/>
              <p:cNvSpPr/>
              <p:nvPr/>
            </p:nvSpPr>
            <p:spPr>
              <a:xfrm flipH="1" rot="10800000">
                <a:off x="7276118" y="5133575"/>
                <a:ext cx="28944" cy="24950"/>
              </a:xfrm>
              <a:custGeom>
                <a:rect b="b" l="l" r="r" t="t"/>
                <a:pathLst>
                  <a:path extrusionOk="0" h="681" w="790">
                    <a:moveTo>
                      <a:pt x="349" y="1"/>
                    </a:moveTo>
                    <a:cubicBezTo>
                      <a:pt x="342" y="1"/>
                      <a:pt x="334" y="1"/>
                      <a:pt x="327" y="2"/>
                    </a:cubicBezTo>
                    <a:cubicBezTo>
                      <a:pt x="143" y="22"/>
                      <a:pt x="1" y="164"/>
                      <a:pt x="1" y="348"/>
                    </a:cubicBezTo>
                    <a:cubicBezTo>
                      <a:pt x="14" y="550"/>
                      <a:pt x="180" y="681"/>
                      <a:pt x="349" y="681"/>
                    </a:cubicBezTo>
                    <a:cubicBezTo>
                      <a:pt x="435" y="681"/>
                      <a:pt x="522" y="647"/>
                      <a:pt x="591" y="571"/>
                    </a:cubicBezTo>
                    <a:cubicBezTo>
                      <a:pt x="789" y="354"/>
                      <a:pt x="621" y="1"/>
                      <a:pt x="3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3" name="Google Shape;3543;p9"/>
              <p:cNvSpPr/>
              <p:nvPr/>
            </p:nvSpPr>
            <p:spPr>
              <a:xfrm flipH="1" rot="10800000">
                <a:off x="6987928" y="5135773"/>
                <a:ext cx="23998" cy="23301"/>
              </a:xfrm>
              <a:custGeom>
                <a:rect b="b" l="l" r="r" t="t"/>
                <a:pathLst>
                  <a:path extrusionOk="0" h="636" w="655">
                    <a:moveTo>
                      <a:pt x="335" y="1"/>
                    </a:moveTo>
                    <a:cubicBezTo>
                      <a:pt x="170" y="1"/>
                      <a:pt x="1" y="118"/>
                      <a:pt x="33" y="342"/>
                    </a:cubicBezTo>
                    <a:cubicBezTo>
                      <a:pt x="23" y="538"/>
                      <a:pt x="174" y="635"/>
                      <a:pt x="326" y="635"/>
                    </a:cubicBezTo>
                    <a:cubicBezTo>
                      <a:pt x="489" y="635"/>
                      <a:pt x="655" y="523"/>
                      <a:pt x="623" y="302"/>
                    </a:cubicBezTo>
                    <a:cubicBezTo>
                      <a:pt x="633" y="98"/>
                      <a:pt x="485"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4" name="Google Shape;3544;p9"/>
              <p:cNvSpPr/>
              <p:nvPr/>
            </p:nvSpPr>
            <p:spPr>
              <a:xfrm flipH="1" rot="10800000">
                <a:off x="7816119" y="5128556"/>
                <a:ext cx="38579" cy="32644"/>
              </a:xfrm>
              <a:custGeom>
                <a:rect b="b" l="l" r="r" t="t"/>
                <a:pathLst>
                  <a:path extrusionOk="0" h="891" w="1053">
                    <a:moveTo>
                      <a:pt x="461" y="1"/>
                    </a:moveTo>
                    <a:cubicBezTo>
                      <a:pt x="226" y="1"/>
                      <a:pt x="0" y="196"/>
                      <a:pt x="15" y="482"/>
                    </a:cubicBezTo>
                    <a:cubicBezTo>
                      <a:pt x="15" y="713"/>
                      <a:pt x="198" y="890"/>
                      <a:pt x="425" y="890"/>
                    </a:cubicBezTo>
                    <a:cubicBezTo>
                      <a:pt x="438" y="890"/>
                      <a:pt x="450" y="890"/>
                      <a:pt x="462" y="889"/>
                    </a:cubicBezTo>
                    <a:cubicBezTo>
                      <a:pt x="869" y="868"/>
                      <a:pt x="1053" y="380"/>
                      <a:pt x="747" y="115"/>
                    </a:cubicBezTo>
                    <a:cubicBezTo>
                      <a:pt x="662" y="36"/>
                      <a:pt x="561"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5" name="Google Shape;3545;p9"/>
              <p:cNvSpPr/>
              <p:nvPr/>
            </p:nvSpPr>
            <p:spPr>
              <a:xfrm flipH="1" rot="10800000">
                <a:off x="7084541" y="5139070"/>
                <a:ext cx="26672" cy="22422"/>
              </a:xfrm>
              <a:custGeom>
                <a:rect b="b" l="l" r="r" t="t"/>
                <a:pathLst>
                  <a:path extrusionOk="0" h="612" w="728">
                    <a:moveTo>
                      <a:pt x="329" y="0"/>
                    </a:moveTo>
                    <a:cubicBezTo>
                      <a:pt x="321" y="0"/>
                      <a:pt x="314" y="1"/>
                      <a:pt x="306" y="1"/>
                    </a:cubicBezTo>
                    <a:cubicBezTo>
                      <a:pt x="143" y="1"/>
                      <a:pt x="0" y="144"/>
                      <a:pt x="21" y="327"/>
                    </a:cubicBezTo>
                    <a:cubicBezTo>
                      <a:pt x="21" y="500"/>
                      <a:pt x="169" y="612"/>
                      <a:pt x="322" y="612"/>
                    </a:cubicBezTo>
                    <a:cubicBezTo>
                      <a:pt x="403" y="612"/>
                      <a:pt x="486" y="580"/>
                      <a:pt x="550" y="510"/>
                    </a:cubicBezTo>
                    <a:cubicBezTo>
                      <a:pt x="727" y="313"/>
                      <a:pt x="58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6" name="Google Shape;3546;p9"/>
              <p:cNvSpPr/>
              <p:nvPr/>
            </p:nvSpPr>
            <p:spPr>
              <a:xfrm flipH="1" rot="10800000">
                <a:off x="7179982" y="5138008"/>
                <a:ext cx="28138" cy="23485"/>
              </a:xfrm>
              <a:custGeom>
                <a:rect b="b" l="l" r="r" t="t"/>
                <a:pathLst>
                  <a:path extrusionOk="0" h="641" w="768">
                    <a:moveTo>
                      <a:pt x="350" y="0"/>
                    </a:moveTo>
                    <a:cubicBezTo>
                      <a:pt x="342" y="0"/>
                      <a:pt x="334" y="1"/>
                      <a:pt x="326" y="1"/>
                    </a:cubicBezTo>
                    <a:cubicBezTo>
                      <a:pt x="142" y="1"/>
                      <a:pt x="0" y="164"/>
                      <a:pt x="20" y="327"/>
                    </a:cubicBezTo>
                    <a:cubicBezTo>
                      <a:pt x="20" y="515"/>
                      <a:pt x="179" y="640"/>
                      <a:pt x="340" y="640"/>
                    </a:cubicBezTo>
                    <a:cubicBezTo>
                      <a:pt x="424" y="640"/>
                      <a:pt x="507" y="607"/>
                      <a:pt x="570" y="530"/>
                    </a:cubicBezTo>
                    <a:cubicBezTo>
                      <a:pt x="767" y="333"/>
                      <a:pt x="6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7" name="Google Shape;3547;p9"/>
              <p:cNvSpPr/>
              <p:nvPr/>
            </p:nvSpPr>
            <p:spPr>
              <a:xfrm flipH="1" rot="10800000">
                <a:off x="7643666" y="5133502"/>
                <a:ext cx="34879" cy="29493"/>
              </a:xfrm>
              <a:custGeom>
                <a:rect b="b" l="l" r="r" t="t"/>
                <a:pathLst>
                  <a:path extrusionOk="0" h="805" w="952">
                    <a:moveTo>
                      <a:pt x="413" y="1"/>
                    </a:moveTo>
                    <a:cubicBezTo>
                      <a:pt x="404" y="1"/>
                      <a:pt x="396" y="1"/>
                      <a:pt x="387" y="2"/>
                    </a:cubicBezTo>
                    <a:cubicBezTo>
                      <a:pt x="164" y="22"/>
                      <a:pt x="1" y="205"/>
                      <a:pt x="21" y="429"/>
                    </a:cubicBezTo>
                    <a:cubicBezTo>
                      <a:pt x="21" y="656"/>
                      <a:pt x="214" y="804"/>
                      <a:pt x="416" y="804"/>
                    </a:cubicBezTo>
                    <a:cubicBezTo>
                      <a:pt x="521" y="804"/>
                      <a:pt x="629" y="764"/>
                      <a:pt x="713" y="673"/>
                    </a:cubicBezTo>
                    <a:cubicBezTo>
                      <a:pt x="952" y="415"/>
                      <a:pt x="763" y="1"/>
                      <a:pt x="4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8" name="Google Shape;3548;p9"/>
              <p:cNvSpPr/>
              <p:nvPr/>
            </p:nvSpPr>
            <p:spPr>
              <a:xfrm flipH="1" rot="10800000">
                <a:off x="6409092" y="5148010"/>
                <a:ext cx="19418" cy="16633"/>
              </a:xfrm>
              <a:custGeom>
                <a:rect b="b" l="l" r="r" t="t"/>
                <a:pathLst>
                  <a:path extrusionOk="0" h="454" w="530">
                    <a:moveTo>
                      <a:pt x="214" y="1"/>
                    </a:moveTo>
                    <a:cubicBezTo>
                      <a:pt x="103" y="1"/>
                      <a:pt x="1" y="92"/>
                      <a:pt x="1" y="230"/>
                    </a:cubicBezTo>
                    <a:cubicBezTo>
                      <a:pt x="1" y="352"/>
                      <a:pt x="102" y="454"/>
                      <a:pt x="245" y="454"/>
                    </a:cubicBezTo>
                    <a:cubicBezTo>
                      <a:pt x="428" y="433"/>
                      <a:pt x="530" y="189"/>
                      <a:pt x="367" y="67"/>
                    </a:cubicBezTo>
                    <a:cubicBezTo>
                      <a:pt x="321" y="21"/>
                      <a:pt x="267"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9" name="Google Shape;3549;p9"/>
              <p:cNvSpPr/>
              <p:nvPr/>
            </p:nvSpPr>
            <p:spPr>
              <a:xfrm flipH="1" rot="10800000">
                <a:off x="6019928" y="5158452"/>
                <a:ext cx="16230" cy="13446"/>
              </a:xfrm>
              <a:custGeom>
                <a:rect b="b" l="l" r="r" t="t"/>
                <a:pathLst>
                  <a:path extrusionOk="0" h="367" w="443">
                    <a:moveTo>
                      <a:pt x="245" y="0"/>
                    </a:moveTo>
                    <a:cubicBezTo>
                      <a:pt x="82" y="0"/>
                      <a:pt x="1" y="204"/>
                      <a:pt x="123" y="326"/>
                    </a:cubicBezTo>
                    <a:cubicBezTo>
                      <a:pt x="156" y="354"/>
                      <a:pt x="197" y="367"/>
                      <a:pt x="236" y="367"/>
                    </a:cubicBezTo>
                    <a:cubicBezTo>
                      <a:pt x="340" y="367"/>
                      <a:pt x="443" y="281"/>
                      <a:pt x="428" y="163"/>
                    </a:cubicBezTo>
                    <a:cubicBezTo>
                      <a:pt x="428" y="61"/>
                      <a:pt x="347" y="0"/>
                      <a:pt x="2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0" name="Google Shape;3550;p9"/>
              <p:cNvSpPr/>
              <p:nvPr/>
            </p:nvSpPr>
            <p:spPr>
              <a:xfrm flipH="1" rot="10800000">
                <a:off x="7549727" y="5152883"/>
                <a:ext cx="33413" cy="28724"/>
              </a:xfrm>
              <a:custGeom>
                <a:rect b="b" l="l" r="r" t="t"/>
                <a:pathLst>
                  <a:path extrusionOk="0" h="784" w="912">
                    <a:moveTo>
                      <a:pt x="412" y="0"/>
                    </a:moveTo>
                    <a:cubicBezTo>
                      <a:pt x="404" y="0"/>
                      <a:pt x="396" y="0"/>
                      <a:pt x="388" y="1"/>
                    </a:cubicBezTo>
                    <a:cubicBezTo>
                      <a:pt x="164" y="1"/>
                      <a:pt x="1" y="184"/>
                      <a:pt x="21" y="408"/>
                    </a:cubicBezTo>
                    <a:cubicBezTo>
                      <a:pt x="35" y="635"/>
                      <a:pt x="224" y="783"/>
                      <a:pt x="415" y="783"/>
                    </a:cubicBezTo>
                    <a:cubicBezTo>
                      <a:pt x="515" y="783"/>
                      <a:pt x="616" y="743"/>
                      <a:pt x="693" y="652"/>
                    </a:cubicBezTo>
                    <a:cubicBezTo>
                      <a:pt x="911" y="394"/>
                      <a:pt x="742"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1" name="Google Shape;3551;p9"/>
              <p:cNvSpPr/>
              <p:nvPr/>
            </p:nvSpPr>
            <p:spPr>
              <a:xfrm flipH="1" rot="10800000">
                <a:off x="6503031" y="5164753"/>
                <a:ext cx="20920" cy="17586"/>
              </a:xfrm>
              <a:custGeom>
                <a:rect b="b" l="l" r="r" t="t"/>
                <a:pathLst>
                  <a:path extrusionOk="0" h="480" w="571">
                    <a:moveTo>
                      <a:pt x="245" y="1"/>
                    </a:moveTo>
                    <a:cubicBezTo>
                      <a:pt x="102" y="1"/>
                      <a:pt x="0" y="123"/>
                      <a:pt x="0" y="265"/>
                    </a:cubicBezTo>
                    <a:cubicBezTo>
                      <a:pt x="14" y="398"/>
                      <a:pt x="132" y="479"/>
                      <a:pt x="252" y="479"/>
                    </a:cubicBezTo>
                    <a:cubicBezTo>
                      <a:pt x="315" y="479"/>
                      <a:pt x="379" y="457"/>
                      <a:pt x="428" y="407"/>
                    </a:cubicBezTo>
                    <a:cubicBezTo>
                      <a:pt x="570" y="245"/>
                      <a:pt x="448" y="1"/>
                      <a:pt x="2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2" name="Google Shape;3552;p9"/>
              <p:cNvSpPr/>
              <p:nvPr/>
            </p:nvSpPr>
            <p:spPr>
              <a:xfrm flipH="1" rot="10800000">
                <a:off x="7719176" y="5155447"/>
                <a:ext cx="37114" cy="31985"/>
              </a:xfrm>
              <a:custGeom>
                <a:rect b="b" l="l" r="r" t="t"/>
                <a:pathLst>
                  <a:path extrusionOk="0" h="873" w="1013">
                    <a:moveTo>
                      <a:pt x="571" y="1"/>
                    </a:moveTo>
                    <a:cubicBezTo>
                      <a:pt x="461" y="1"/>
                      <a:pt x="349" y="44"/>
                      <a:pt x="260" y="140"/>
                    </a:cubicBezTo>
                    <a:cubicBezTo>
                      <a:pt x="1" y="418"/>
                      <a:pt x="210" y="873"/>
                      <a:pt x="581" y="873"/>
                    </a:cubicBezTo>
                    <a:cubicBezTo>
                      <a:pt x="589" y="873"/>
                      <a:pt x="597" y="872"/>
                      <a:pt x="606" y="872"/>
                    </a:cubicBezTo>
                    <a:cubicBezTo>
                      <a:pt x="829" y="852"/>
                      <a:pt x="1012" y="648"/>
                      <a:pt x="1012" y="424"/>
                    </a:cubicBezTo>
                    <a:cubicBezTo>
                      <a:pt x="999" y="168"/>
                      <a:pt x="788" y="1"/>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3" name="Google Shape;3553;p9"/>
              <p:cNvSpPr/>
              <p:nvPr/>
            </p:nvSpPr>
            <p:spPr>
              <a:xfrm flipH="1" rot="10800000">
                <a:off x="6113867" y="5178566"/>
                <a:ext cx="16450" cy="14618"/>
              </a:xfrm>
              <a:custGeom>
                <a:rect b="b" l="l" r="r" t="t"/>
                <a:pathLst>
                  <a:path extrusionOk="0" h="399" w="449">
                    <a:moveTo>
                      <a:pt x="255" y="0"/>
                    </a:moveTo>
                    <a:cubicBezTo>
                      <a:pt x="201" y="0"/>
                      <a:pt x="145" y="23"/>
                      <a:pt x="102" y="73"/>
                    </a:cubicBezTo>
                    <a:cubicBezTo>
                      <a:pt x="1" y="195"/>
                      <a:pt x="82" y="398"/>
                      <a:pt x="265" y="398"/>
                    </a:cubicBezTo>
                    <a:cubicBezTo>
                      <a:pt x="367" y="398"/>
                      <a:pt x="448" y="297"/>
                      <a:pt x="448" y="195"/>
                    </a:cubicBezTo>
                    <a:cubicBezTo>
                      <a:pt x="448" y="76"/>
                      <a:pt x="354" y="0"/>
                      <a:pt x="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4" name="Google Shape;3554;p9"/>
              <p:cNvSpPr/>
              <p:nvPr/>
            </p:nvSpPr>
            <p:spPr>
              <a:xfrm flipH="1" rot="10800000">
                <a:off x="6597702" y="5178089"/>
                <a:ext cx="21653" cy="18429"/>
              </a:xfrm>
              <a:custGeom>
                <a:rect b="b" l="l" r="r" t="t"/>
                <a:pathLst>
                  <a:path extrusionOk="0" h="503" w="591">
                    <a:moveTo>
                      <a:pt x="265" y="1"/>
                    </a:moveTo>
                    <a:cubicBezTo>
                      <a:pt x="123" y="1"/>
                      <a:pt x="1" y="103"/>
                      <a:pt x="1" y="245"/>
                    </a:cubicBezTo>
                    <a:cubicBezTo>
                      <a:pt x="1" y="398"/>
                      <a:pt x="133" y="503"/>
                      <a:pt x="269" y="503"/>
                    </a:cubicBezTo>
                    <a:cubicBezTo>
                      <a:pt x="332" y="503"/>
                      <a:pt x="397" y="480"/>
                      <a:pt x="448" y="428"/>
                    </a:cubicBezTo>
                    <a:cubicBezTo>
                      <a:pt x="591" y="265"/>
                      <a:pt x="489"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5" name="Google Shape;3555;p9"/>
              <p:cNvSpPr/>
              <p:nvPr/>
            </p:nvSpPr>
            <p:spPr>
              <a:xfrm flipH="1" rot="10800000">
                <a:off x="7455422" y="5170066"/>
                <a:ext cx="29127" cy="27771"/>
              </a:xfrm>
              <a:custGeom>
                <a:rect b="b" l="l" r="r" t="t"/>
                <a:pathLst>
                  <a:path extrusionOk="0" h="758" w="795">
                    <a:moveTo>
                      <a:pt x="406" y="1"/>
                    </a:moveTo>
                    <a:cubicBezTo>
                      <a:pt x="204" y="1"/>
                      <a:pt x="0" y="139"/>
                      <a:pt x="11" y="403"/>
                    </a:cubicBezTo>
                    <a:cubicBezTo>
                      <a:pt x="21" y="640"/>
                      <a:pt x="208" y="757"/>
                      <a:pt x="395" y="757"/>
                    </a:cubicBezTo>
                    <a:cubicBezTo>
                      <a:pt x="594" y="757"/>
                      <a:pt x="795" y="625"/>
                      <a:pt x="784" y="362"/>
                    </a:cubicBezTo>
                    <a:cubicBezTo>
                      <a:pt x="774" y="118"/>
                      <a:pt x="591"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6" name="Google Shape;3556;p9"/>
              <p:cNvSpPr/>
              <p:nvPr/>
            </p:nvSpPr>
            <p:spPr>
              <a:xfrm flipH="1" rot="10800000">
                <a:off x="6692410" y="5191096"/>
                <a:ext cx="22386" cy="18832"/>
              </a:xfrm>
              <a:custGeom>
                <a:rect b="b" l="l" r="r" t="t"/>
                <a:pathLst>
                  <a:path extrusionOk="0" h="514" w="611">
                    <a:moveTo>
                      <a:pt x="265" y="1"/>
                    </a:moveTo>
                    <a:cubicBezTo>
                      <a:pt x="122" y="1"/>
                      <a:pt x="0" y="143"/>
                      <a:pt x="20" y="285"/>
                    </a:cubicBezTo>
                    <a:cubicBezTo>
                      <a:pt x="33" y="429"/>
                      <a:pt x="146" y="514"/>
                      <a:pt x="263" y="514"/>
                    </a:cubicBezTo>
                    <a:cubicBezTo>
                      <a:pt x="329" y="514"/>
                      <a:pt x="396" y="487"/>
                      <a:pt x="448" y="428"/>
                    </a:cubicBezTo>
                    <a:cubicBezTo>
                      <a:pt x="610" y="265"/>
                      <a:pt x="488" y="1"/>
                      <a:pt x="2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7" name="Google Shape;3557;p9"/>
              <p:cNvSpPr/>
              <p:nvPr/>
            </p:nvSpPr>
            <p:spPr>
              <a:xfrm flipH="1" rot="10800000">
                <a:off x="7361117" y="5183768"/>
                <a:ext cx="31142" cy="26196"/>
              </a:xfrm>
              <a:custGeom>
                <a:rect b="b" l="l" r="r" t="t"/>
                <a:pathLst>
                  <a:path extrusionOk="0" h="715" w="850">
                    <a:moveTo>
                      <a:pt x="371" y="1"/>
                    </a:moveTo>
                    <a:cubicBezTo>
                      <a:pt x="363" y="1"/>
                      <a:pt x="355" y="1"/>
                      <a:pt x="347" y="2"/>
                    </a:cubicBezTo>
                    <a:cubicBezTo>
                      <a:pt x="143" y="2"/>
                      <a:pt x="1" y="164"/>
                      <a:pt x="1" y="368"/>
                    </a:cubicBezTo>
                    <a:cubicBezTo>
                      <a:pt x="14" y="580"/>
                      <a:pt x="183" y="715"/>
                      <a:pt x="361" y="715"/>
                    </a:cubicBezTo>
                    <a:cubicBezTo>
                      <a:pt x="456" y="715"/>
                      <a:pt x="554" y="677"/>
                      <a:pt x="632" y="592"/>
                    </a:cubicBezTo>
                    <a:cubicBezTo>
                      <a:pt x="850" y="374"/>
                      <a:pt x="681"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8" name="Google Shape;3558;p9"/>
              <p:cNvSpPr/>
              <p:nvPr/>
            </p:nvSpPr>
            <p:spPr>
              <a:xfrm flipH="1" rot="10800000">
                <a:off x="7631246" y="5179995"/>
                <a:ext cx="36308" cy="30849"/>
              </a:xfrm>
              <a:custGeom>
                <a:rect b="b" l="l" r="r" t="t"/>
                <a:pathLst>
                  <a:path extrusionOk="0" h="842" w="991">
                    <a:moveTo>
                      <a:pt x="435" y="0"/>
                    </a:moveTo>
                    <a:cubicBezTo>
                      <a:pt x="214" y="0"/>
                      <a:pt x="0" y="177"/>
                      <a:pt x="14" y="433"/>
                    </a:cubicBezTo>
                    <a:cubicBezTo>
                      <a:pt x="14" y="664"/>
                      <a:pt x="198" y="841"/>
                      <a:pt x="425" y="841"/>
                    </a:cubicBezTo>
                    <a:cubicBezTo>
                      <a:pt x="437" y="841"/>
                      <a:pt x="450" y="841"/>
                      <a:pt x="462" y="840"/>
                    </a:cubicBezTo>
                    <a:cubicBezTo>
                      <a:pt x="828" y="819"/>
                      <a:pt x="991" y="372"/>
                      <a:pt x="706" y="107"/>
                    </a:cubicBezTo>
                    <a:cubicBezTo>
                      <a:pt x="626" y="33"/>
                      <a:pt x="530"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9" name="Google Shape;3559;p9"/>
              <p:cNvSpPr/>
              <p:nvPr/>
            </p:nvSpPr>
            <p:spPr>
              <a:xfrm flipH="1" rot="10800000">
                <a:off x="6207073" y="5197947"/>
                <a:ext cx="17916" cy="15388"/>
              </a:xfrm>
              <a:custGeom>
                <a:rect b="b" l="l" r="r" t="t"/>
                <a:pathLst>
                  <a:path extrusionOk="0" h="420" w="489">
                    <a:moveTo>
                      <a:pt x="281" y="1"/>
                    </a:moveTo>
                    <a:cubicBezTo>
                      <a:pt x="223" y="1"/>
                      <a:pt x="165" y="23"/>
                      <a:pt x="122" y="73"/>
                    </a:cubicBezTo>
                    <a:cubicBezTo>
                      <a:pt x="0" y="195"/>
                      <a:pt x="102" y="419"/>
                      <a:pt x="285" y="419"/>
                    </a:cubicBezTo>
                    <a:cubicBezTo>
                      <a:pt x="407" y="399"/>
                      <a:pt x="488" y="317"/>
                      <a:pt x="488" y="195"/>
                    </a:cubicBezTo>
                    <a:cubicBezTo>
                      <a:pt x="488" y="77"/>
                      <a:pt x="386"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0" name="Google Shape;3560;p9"/>
              <p:cNvSpPr/>
              <p:nvPr/>
            </p:nvSpPr>
            <p:spPr>
              <a:xfrm flipH="1" rot="10800000">
                <a:off x="7265713" y="5194540"/>
                <a:ext cx="29640" cy="25097"/>
              </a:xfrm>
              <a:custGeom>
                <a:rect b="b" l="l" r="r" t="t"/>
                <a:pathLst>
                  <a:path extrusionOk="0" h="685" w="809">
                    <a:moveTo>
                      <a:pt x="352" y="0"/>
                    </a:moveTo>
                    <a:cubicBezTo>
                      <a:pt x="343" y="0"/>
                      <a:pt x="334" y="1"/>
                      <a:pt x="326" y="1"/>
                    </a:cubicBezTo>
                    <a:cubicBezTo>
                      <a:pt x="143" y="1"/>
                      <a:pt x="0" y="164"/>
                      <a:pt x="0" y="347"/>
                    </a:cubicBezTo>
                    <a:cubicBezTo>
                      <a:pt x="13" y="559"/>
                      <a:pt x="182" y="685"/>
                      <a:pt x="354" y="685"/>
                    </a:cubicBezTo>
                    <a:cubicBezTo>
                      <a:pt x="446" y="685"/>
                      <a:pt x="540" y="649"/>
                      <a:pt x="611" y="571"/>
                    </a:cubicBezTo>
                    <a:cubicBezTo>
                      <a:pt x="809" y="353"/>
                      <a:pt x="660"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1" name="Google Shape;3561;p9"/>
              <p:cNvSpPr/>
              <p:nvPr/>
            </p:nvSpPr>
            <p:spPr>
              <a:xfrm flipH="1" rot="10800000">
                <a:off x="6787814" y="5198716"/>
                <a:ext cx="25646" cy="20957"/>
              </a:xfrm>
              <a:custGeom>
                <a:rect b="b" l="l" r="r" t="t"/>
                <a:pathLst>
                  <a:path extrusionOk="0" h="572" w="700">
                    <a:moveTo>
                      <a:pt x="303" y="0"/>
                    </a:moveTo>
                    <a:cubicBezTo>
                      <a:pt x="291" y="0"/>
                      <a:pt x="278" y="1"/>
                      <a:pt x="265" y="2"/>
                    </a:cubicBezTo>
                    <a:cubicBezTo>
                      <a:pt x="123" y="22"/>
                      <a:pt x="1" y="145"/>
                      <a:pt x="1" y="307"/>
                    </a:cubicBezTo>
                    <a:cubicBezTo>
                      <a:pt x="21" y="450"/>
                      <a:pt x="143" y="572"/>
                      <a:pt x="306" y="572"/>
                    </a:cubicBezTo>
                    <a:cubicBezTo>
                      <a:pt x="700" y="572"/>
                      <a:pt x="674"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2" name="Google Shape;3562;p9"/>
              <p:cNvSpPr/>
              <p:nvPr/>
            </p:nvSpPr>
            <p:spPr>
              <a:xfrm flipH="1" rot="10800000">
                <a:off x="6883255" y="5204652"/>
                <a:ext cx="25390" cy="21689"/>
              </a:xfrm>
              <a:custGeom>
                <a:rect b="b" l="l" r="r" t="t"/>
                <a:pathLst>
                  <a:path extrusionOk="0" h="592" w="693">
                    <a:moveTo>
                      <a:pt x="285" y="1"/>
                    </a:moveTo>
                    <a:cubicBezTo>
                      <a:pt x="122" y="21"/>
                      <a:pt x="0" y="143"/>
                      <a:pt x="21" y="306"/>
                    </a:cubicBezTo>
                    <a:cubicBezTo>
                      <a:pt x="21" y="479"/>
                      <a:pt x="160" y="591"/>
                      <a:pt x="302" y="591"/>
                    </a:cubicBezTo>
                    <a:cubicBezTo>
                      <a:pt x="377" y="591"/>
                      <a:pt x="453" y="560"/>
                      <a:pt x="509" y="489"/>
                    </a:cubicBezTo>
                    <a:cubicBezTo>
                      <a:pt x="692" y="306"/>
                      <a:pt x="550"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3" name="Google Shape;3563;p9"/>
              <p:cNvSpPr/>
              <p:nvPr/>
            </p:nvSpPr>
            <p:spPr>
              <a:xfrm flipH="1" rot="10800000">
                <a:off x="7170273" y="5201684"/>
                <a:ext cx="29127" cy="24950"/>
              </a:xfrm>
              <a:custGeom>
                <a:rect b="b" l="l" r="r" t="t"/>
                <a:pathLst>
                  <a:path extrusionOk="0" h="681" w="795">
                    <a:moveTo>
                      <a:pt x="344" y="0"/>
                    </a:moveTo>
                    <a:cubicBezTo>
                      <a:pt x="167" y="0"/>
                      <a:pt x="0" y="143"/>
                      <a:pt x="0" y="355"/>
                    </a:cubicBezTo>
                    <a:cubicBezTo>
                      <a:pt x="21" y="538"/>
                      <a:pt x="184" y="680"/>
                      <a:pt x="367" y="680"/>
                    </a:cubicBezTo>
                    <a:cubicBezTo>
                      <a:pt x="652" y="660"/>
                      <a:pt x="794" y="294"/>
                      <a:pt x="570" y="90"/>
                    </a:cubicBezTo>
                    <a:cubicBezTo>
                      <a:pt x="502" y="28"/>
                      <a:pt x="422" y="0"/>
                      <a:pt x="34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4" name="Google Shape;3564;p9"/>
              <p:cNvSpPr/>
              <p:nvPr/>
            </p:nvSpPr>
            <p:spPr>
              <a:xfrm flipH="1" rot="10800000">
                <a:off x="6979428" y="5206923"/>
                <a:ext cx="22386" cy="21653"/>
              </a:xfrm>
              <a:custGeom>
                <a:rect b="b" l="l" r="r" t="t"/>
                <a:pathLst>
                  <a:path extrusionOk="0" h="591" w="611">
                    <a:moveTo>
                      <a:pt x="303" y="1"/>
                    </a:moveTo>
                    <a:cubicBezTo>
                      <a:pt x="151" y="1"/>
                      <a:pt x="0" y="98"/>
                      <a:pt x="0" y="286"/>
                    </a:cubicBezTo>
                    <a:cubicBezTo>
                      <a:pt x="0" y="469"/>
                      <a:pt x="143" y="591"/>
                      <a:pt x="326" y="591"/>
                    </a:cubicBezTo>
                    <a:cubicBezTo>
                      <a:pt x="489" y="571"/>
                      <a:pt x="611" y="428"/>
                      <a:pt x="611" y="265"/>
                    </a:cubicBezTo>
                    <a:cubicBezTo>
                      <a:pt x="591" y="87"/>
                      <a:pt x="44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5" name="Google Shape;3565;p9"/>
              <p:cNvSpPr/>
              <p:nvPr/>
            </p:nvSpPr>
            <p:spPr>
              <a:xfrm flipH="1" rot="10800000">
                <a:off x="7074832" y="5206190"/>
                <a:ext cx="27405" cy="23155"/>
              </a:xfrm>
              <a:custGeom>
                <a:rect b="b" l="l" r="r" t="t"/>
                <a:pathLst>
                  <a:path extrusionOk="0" h="632" w="748">
                    <a:moveTo>
                      <a:pt x="330" y="1"/>
                    </a:moveTo>
                    <a:cubicBezTo>
                      <a:pt x="322" y="1"/>
                      <a:pt x="314" y="1"/>
                      <a:pt x="306" y="2"/>
                    </a:cubicBezTo>
                    <a:cubicBezTo>
                      <a:pt x="123" y="2"/>
                      <a:pt x="1" y="144"/>
                      <a:pt x="1" y="327"/>
                    </a:cubicBezTo>
                    <a:cubicBezTo>
                      <a:pt x="14" y="515"/>
                      <a:pt x="169" y="632"/>
                      <a:pt x="325" y="632"/>
                    </a:cubicBezTo>
                    <a:cubicBezTo>
                      <a:pt x="406" y="632"/>
                      <a:pt x="488" y="600"/>
                      <a:pt x="550" y="531"/>
                    </a:cubicBezTo>
                    <a:cubicBezTo>
                      <a:pt x="748" y="333"/>
                      <a:pt x="600" y="1"/>
                      <a:pt x="3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6" name="Google Shape;3566;p9"/>
              <p:cNvSpPr/>
              <p:nvPr/>
            </p:nvSpPr>
            <p:spPr>
              <a:xfrm flipH="1" rot="10800000">
                <a:off x="7538040" y="5201684"/>
                <a:ext cx="34842" cy="30043"/>
              </a:xfrm>
              <a:custGeom>
                <a:rect b="b" l="l" r="r" t="t"/>
                <a:pathLst>
                  <a:path extrusionOk="0" h="820" w="951">
                    <a:moveTo>
                      <a:pt x="419" y="1"/>
                    </a:moveTo>
                    <a:cubicBezTo>
                      <a:pt x="205" y="1"/>
                      <a:pt x="0" y="177"/>
                      <a:pt x="15" y="433"/>
                    </a:cubicBezTo>
                    <a:cubicBezTo>
                      <a:pt x="15" y="636"/>
                      <a:pt x="218" y="819"/>
                      <a:pt x="442" y="819"/>
                    </a:cubicBezTo>
                    <a:cubicBezTo>
                      <a:pt x="788" y="799"/>
                      <a:pt x="951" y="351"/>
                      <a:pt x="686" y="107"/>
                    </a:cubicBezTo>
                    <a:cubicBezTo>
                      <a:pt x="606" y="34"/>
                      <a:pt x="51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7" name="Google Shape;3567;p9"/>
              <p:cNvSpPr/>
              <p:nvPr/>
            </p:nvSpPr>
            <p:spPr>
              <a:xfrm flipH="1" rot="10800000">
                <a:off x="6300242" y="5215863"/>
                <a:ext cx="22898" cy="16450"/>
              </a:xfrm>
              <a:custGeom>
                <a:rect b="b" l="l" r="r" t="t"/>
                <a:pathLst>
                  <a:path extrusionOk="0" h="449" w="625">
                    <a:moveTo>
                      <a:pt x="326" y="0"/>
                    </a:moveTo>
                    <a:cubicBezTo>
                      <a:pt x="319" y="0"/>
                      <a:pt x="313" y="1"/>
                      <a:pt x="306" y="1"/>
                    </a:cubicBezTo>
                    <a:cubicBezTo>
                      <a:pt x="1" y="1"/>
                      <a:pt x="21" y="449"/>
                      <a:pt x="326" y="449"/>
                    </a:cubicBezTo>
                    <a:cubicBezTo>
                      <a:pt x="625" y="429"/>
                      <a:pt x="612"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8" name="Google Shape;3568;p9"/>
              <p:cNvSpPr/>
              <p:nvPr/>
            </p:nvSpPr>
            <p:spPr>
              <a:xfrm flipH="1" rot="10800000">
                <a:off x="6397405" y="5232240"/>
                <a:ext cx="20664" cy="17952"/>
              </a:xfrm>
              <a:custGeom>
                <a:rect b="b" l="l" r="r" t="t"/>
                <a:pathLst>
                  <a:path extrusionOk="0" h="490" w="564">
                    <a:moveTo>
                      <a:pt x="244" y="1"/>
                    </a:moveTo>
                    <a:cubicBezTo>
                      <a:pt x="117" y="1"/>
                      <a:pt x="0" y="108"/>
                      <a:pt x="14" y="265"/>
                    </a:cubicBezTo>
                    <a:cubicBezTo>
                      <a:pt x="14" y="387"/>
                      <a:pt x="116" y="489"/>
                      <a:pt x="259" y="489"/>
                    </a:cubicBezTo>
                    <a:cubicBezTo>
                      <a:pt x="462" y="469"/>
                      <a:pt x="564" y="204"/>
                      <a:pt x="401" y="62"/>
                    </a:cubicBezTo>
                    <a:cubicBezTo>
                      <a:pt x="353" y="20"/>
                      <a:pt x="297"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9" name="Google Shape;3569;p9"/>
              <p:cNvSpPr/>
              <p:nvPr/>
            </p:nvSpPr>
            <p:spPr>
              <a:xfrm flipH="1" rot="10800000">
                <a:off x="7444101" y="5221798"/>
                <a:ext cx="34110" cy="28577"/>
              </a:xfrm>
              <a:custGeom>
                <a:rect b="b" l="l" r="r" t="t"/>
                <a:pathLst>
                  <a:path extrusionOk="0" h="780" w="931">
                    <a:moveTo>
                      <a:pt x="410" y="0"/>
                    </a:moveTo>
                    <a:cubicBezTo>
                      <a:pt x="203" y="0"/>
                      <a:pt x="1" y="172"/>
                      <a:pt x="15" y="413"/>
                    </a:cubicBezTo>
                    <a:cubicBezTo>
                      <a:pt x="35" y="616"/>
                      <a:pt x="218" y="779"/>
                      <a:pt x="422" y="779"/>
                    </a:cubicBezTo>
                    <a:cubicBezTo>
                      <a:pt x="768" y="759"/>
                      <a:pt x="930" y="331"/>
                      <a:pt x="666" y="108"/>
                    </a:cubicBezTo>
                    <a:cubicBezTo>
                      <a:pt x="592" y="33"/>
                      <a:pt x="500"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0" name="Google Shape;3570;p9"/>
              <p:cNvSpPr/>
              <p:nvPr/>
            </p:nvSpPr>
            <p:spPr>
              <a:xfrm flipH="1" rot="10800000">
                <a:off x="6488119" y="5246418"/>
                <a:ext cx="25866" cy="18685"/>
              </a:xfrm>
              <a:custGeom>
                <a:rect b="b" l="l" r="r" t="t"/>
                <a:pathLst>
                  <a:path extrusionOk="0" h="510" w="706">
                    <a:moveTo>
                      <a:pt x="366" y="0"/>
                    </a:moveTo>
                    <a:cubicBezTo>
                      <a:pt x="360" y="0"/>
                      <a:pt x="353" y="0"/>
                      <a:pt x="346" y="1"/>
                    </a:cubicBezTo>
                    <a:cubicBezTo>
                      <a:pt x="1" y="1"/>
                      <a:pt x="21" y="510"/>
                      <a:pt x="367" y="510"/>
                    </a:cubicBezTo>
                    <a:cubicBezTo>
                      <a:pt x="706" y="490"/>
                      <a:pt x="693"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1" name="Google Shape;3571;p9"/>
              <p:cNvSpPr/>
              <p:nvPr/>
            </p:nvSpPr>
            <p:spPr>
              <a:xfrm flipH="1" rot="10800000">
                <a:off x="7350163" y="5238212"/>
                <a:ext cx="32607" cy="28101"/>
              </a:xfrm>
              <a:custGeom>
                <a:rect b="b" l="l" r="r" t="t"/>
                <a:pathLst>
                  <a:path extrusionOk="0" h="767" w="890">
                    <a:moveTo>
                      <a:pt x="395" y="0"/>
                    </a:moveTo>
                    <a:cubicBezTo>
                      <a:pt x="190" y="0"/>
                      <a:pt x="0" y="170"/>
                      <a:pt x="15" y="400"/>
                    </a:cubicBezTo>
                    <a:cubicBezTo>
                      <a:pt x="15" y="604"/>
                      <a:pt x="198" y="766"/>
                      <a:pt x="401" y="766"/>
                    </a:cubicBezTo>
                    <a:cubicBezTo>
                      <a:pt x="727" y="746"/>
                      <a:pt x="890" y="339"/>
                      <a:pt x="646" y="95"/>
                    </a:cubicBezTo>
                    <a:cubicBezTo>
                      <a:pt x="568" y="29"/>
                      <a:pt x="480"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2" name="Google Shape;3572;p9"/>
              <p:cNvSpPr/>
              <p:nvPr/>
            </p:nvSpPr>
            <p:spPr>
              <a:xfrm flipH="1" rot="10800000">
                <a:off x="6587260" y="5257593"/>
                <a:ext cx="21653" cy="18868"/>
              </a:xfrm>
              <a:custGeom>
                <a:rect b="b" l="l" r="r" t="t"/>
                <a:pathLst>
                  <a:path extrusionOk="0" h="515" w="591">
                    <a:moveTo>
                      <a:pt x="255" y="1"/>
                    </a:moveTo>
                    <a:cubicBezTo>
                      <a:pt x="124" y="1"/>
                      <a:pt x="1" y="97"/>
                      <a:pt x="1" y="250"/>
                    </a:cubicBezTo>
                    <a:cubicBezTo>
                      <a:pt x="1" y="392"/>
                      <a:pt x="123" y="514"/>
                      <a:pt x="286" y="514"/>
                    </a:cubicBezTo>
                    <a:cubicBezTo>
                      <a:pt x="489" y="494"/>
                      <a:pt x="591" y="209"/>
                      <a:pt x="428" y="67"/>
                    </a:cubicBezTo>
                    <a:cubicBezTo>
                      <a:pt x="377" y="22"/>
                      <a:pt x="315" y="1"/>
                      <a:pt x="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3" name="Google Shape;3573;p9"/>
              <p:cNvSpPr/>
              <p:nvPr/>
            </p:nvSpPr>
            <p:spPr>
              <a:xfrm flipH="1" rot="10800000">
                <a:off x="7255272" y="5252317"/>
                <a:ext cx="31325" cy="26379"/>
              </a:xfrm>
              <a:custGeom>
                <a:rect b="b" l="l" r="r" t="t"/>
                <a:pathLst>
                  <a:path extrusionOk="0" h="720" w="855">
                    <a:moveTo>
                      <a:pt x="377" y="1"/>
                    </a:moveTo>
                    <a:cubicBezTo>
                      <a:pt x="184" y="1"/>
                      <a:pt x="0" y="156"/>
                      <a:pt x="0" y="372"/>
                    </a:cubicBezTo>
                    <a:cubicBezTo>
                      <a:pt x="19" y="564"/>
                      <a:pt x="165" y="719"/>
                      <a:pt x="353" y="719"/>
                    </a:cubicBezTo>
                    <a:cubicBezTo>
                      <a:pt x="364" y="719"/>
                      <a:pt x="375" y="719"/>
                      <a:pt x="387" y="718"/>
                    </a:cubicBezTo>
                    <a:cubicBezTo>
                      <a:pt x="712" y="718"/>
                      <a:pt x="855" y="311"/>
                      <a:pt x="611" y="87"/>
                    </a:cubicBezTo>
                    <a:cubicBezTo>
                      <a:pt x="539" y="27"/>
                      <a:pt x="457" y="1"/>
                      <a:pt x="3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4" name="Google Shape;3574;p9"/>
              <p:cNvSpPr/>
              <p:nvPr/>
            </p:nvSpPr>
            <p:spPr>
              <a:xfrm flipH="1" rot="10800000">
                <a:off x="6682188" y="5267302"/>
                <a:ext cx="24401" cy="20444"/>
              </a:xfrm>
              <a:custGeom>
                <a:rect b="b" l="l" r="r" t="t"/>
                <a:pathLst>
                  <a:path extrusionOk="0" h="558" w="666">
                    <a:moveTo>
                      <a:pt x="293" y="0"/>
                    </a:moveTo>
                    <a:cubicBezTo>
                      <a:pt x="139" y="0"/>
                      <a:pt x="0" y="126"/>
                      <a:pt x="14" y="314"/>
                    </a:cubicBezTo>
                    <a:cubicBezTo>
                      <a:pt x="14" y="456"/>
                      <a:pt x="157" y="558"/>
                      <a:pt x="299" y="558"/>
                    </a:cubicBezTo>
                    <a:cubicBezTo>
                      <a:pt x="544" y="537"/>
                      <a:pt x="666" y="232"/>
                      <a:pt x="483" y="69"/>
                    </a:cubicBezTo>
                    <a:cubicBezTo>
                      <a:pt x="423" y="22"/>
                      <a:pt x="357"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5" name="Google Shape;3575;p9"/>
              <p:cNvSpPr/>
              <p:nvPr/>
            </p:nvSpPr>
            <p:spPr>
              <a:xfrm flipH="1" rot="10800000">
                <a:off x="7160051" y="5262759"/>
                <a:ext cx="30372" cy="25610"/>
              </a:xfrm>
              <a:custGeom>
                <a:rect b="b" l="l" r="r" t="t"/>
                <a:pathLst>
                  <a:path extrusionOk="0" h="699" w="829">
                    <a:moveTo>
                      <a:pt x="372" y="0"/>
                    </a:moveTo>
                    <a:cubicBezTo>
                      <a:pt x="180" y="0"/>
                      <a:pt x="1" y="155"/>
                      <a:pt x="15" y="371"/>
                    </a:cubicBezTo>
                    <a:cubicBezTo>
                      <a:pt x="15" y="544"/>
                      <a:pt x="160" y="699"/>
                      <a:pt x="347" y="699"/>
                    </a:cubicBezTo>
                    <a:cubicBezTo>
                      <a:pt x="358" y="699"/>
                      <a:pt x="370" y="698"/>
                      <a:pt x="381" y="697"/>
                    </a:cubicBezTo>
                    <a:cubicBezTo>
                      <a:pt x="686" y="677"/>
                      <a:pt x="829" y="310"/>
                      <a:pt x="605" y="86"/>
                    </a:cubicBezTo>
                    <a:cubicBezTo>
                      <a:pt x="534" y="27"/>
                      <a:pt x="452"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6" name="Google Shape;3576;p9"/>
              <p:cNvSpPr/>
              <p:nvPr/>
            </p:nvSpPr>
            <p:spPr>
              <a:xfrm flipH="1" rot="10800000">
                <a:off x="6777629" y="5272504"/>
                <a:ext cx="25133" cy="21689"/>
              </a:xfrm>
              <a:custGeom>
                <a:rect b="b" l="l" r="r" t="t"/>
                <a:pathLst>
                  <a:path extrusionOk="0" h="592" w="686">
                    <a:moveTo>
                      <a:pt x="296" y="0"/>
                    </a:moveTo>
                    <a:cubicBezTo>
                      <a:pt x="140" y="0"/>
                      <a:pt x="0" y="124"/>
                      <a:pt x="14" y="306"/>
                    </a:cubicBezTo>
                    <a:cubicBezTo>
                      <a:pt x="14" y="469"/>
                      <a:pt x="157" y="591"/>
                      <a:pt x="319" y="591"/>
                    </a:cubicBezTo>
                    <a:cubicBezTo>
                      <a:pt x="584" y="571"/>
                      <a:pt x="686" y="245"/>
                      <a:pt x="502" y="83"/>
                    </a:cubicBezTo>
                    <a:cubicBezTo>
                      <a:pt x="439" y="26"/>
                      <a:pt x="366"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7" name="Google Shape;3577;p9"/>
              <p:cNvSpPr/>
              <p:nvPr/>
            </p:nvSpPr>
            <p:spPr>
              <a:xfrm flipH="1" rot="10800000">
                <a:off x="7064647" y="5270196"/>
                <a:ext cx="28870" cy="24291"/>
              </a:xfrm>
              <a:custGeom>
                <a:rect b="b" l="l" r="r" t="t"/>
                <a:pathLst>
                  <a:path extrusionOk="0" h="663" w="788">
                    <a:moveTo>
                      <a:pt x="338" y="0"/>
                    </a:moveTo>
                    <a:cubicBezTo>
                      <a:pt x="162" y="0"/>
                      <a:pt x="0" y="143"/>
                      <a:pt x="14" y="355"/>
                    </a:cubicBezTo>
                    <a:cubicBezTo>
                      <a:pt x="14" y="527"/>
                      <a:pt x="157" y="662"/>
                      <a:pt x="325" y="662"/>
                    </a:cubicBezTo>
                    <a:cubicBezTo>
                      <a:pt x="337" y="662"/>
                      <a:pt x="349" y="662"/>
                      <a:pt x="360" y="660"/>
                    </a:cubicBezTo>
                    <a:cubicBezTo>
                      <a:pt x="665" y="640"/>
                      <a:pt x="788" y="274"/>
                      <a:pt x="564" y="91"/>
                    </a:cubicBezTo>
                    <a:cubicBezTo>
                      <a:pt x="495" y="28"/>
                      <a:pt x="415"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8" name="Google Shape;3578;p9"/>
              <p:cNvSpPr/>
              <p:nvPr/>
            </p:nvSpPr>
            <p:spPr>
              <a:xfrm flipH="1" rot="10800000">
                <a:off x="6968986" y="5274006"/>
                <a:ext cx="27625" cy="23741"/>
              </a:xfrm>
              <a:custGeom>
                <a:rect b="b" l="l" r="r" t="t"/>
                <a:pathLst>
                  <a:path extrusionOk="0" h="648" w="754">
                    <a:moveTo>
                      <a:pt x="338" y="0"/>
                    </a:moveTo>
                    <a:cubicBezTo>
                      <a:pt x="163" y="0"/>
                      <a:pt x="0" y="141"/>
                      <a:pt x="0" y="342"/>
                    </a:cubicBezTo>
                    <a:cubicBezTo>
                      <a:pt x="21" y="505"/>
                      <a:pt x="163" y="648"/>
                      <a:pt x="346" y="648"/>
                    </a:cubicBezTo>
                    <a:cubicBezTo>
                      <a:pt x="631" y="627"/>
                      <a:pt x="753" y="281"/>
                      <a:pt x="550" y="78"/>
                    </a:cubicBezTo>
                    <a:cubicBezTo>
                      <a:pt x="484" y="24"/>
                      <a:pt x="410"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9" name="Google Shape;3579;p9"/>
              <p:cNvSpPr/>
              <p:nvPr/>
            </p:nvSpPr>
            <p:spPr>
              <a:xfrm flipH="1" rot="10800000">
                <a:off x="6873033" y="5274739"/>
                <a:ext cx="26635" cy="23045"/>
              </a:xfrm>
              <a:custGeom>
                <a:rect b="b" l="l" r="r" t="t"/>
                <a:pathLst>
                  <a:path extrusionOk="0" h="629" w="727">
                    <a:moveTo>
                      <a:pt x="323" y="1"/>
                    </a:moveTo>
                    <a:cubicBezTo>
                      <a:pt x="158" y="1"/>
                      <a:pt x="0" y="137"/>
                      <a:pt x="15" y="323"/>
                    </a:cubicBezTo>
                    <a:cubicBezTo>
                      <a:pt x="35" y="506"/>
                      <a:pt x="178" y="628"/>
                      <a:pt x="340" y="628"/>
                    </a:cubicBezTo>
                    <a:cubicBezTo>
                      <a:pt x="605" y="608"/>
                      <a:pt x="727" y="262"/>
                      <a:pt x="523" y="79"/>
                    </a:cubicBezTo>
                    <a:cubicBezTo>
                      <a:pt x="463" y="25"/>
                      <a:pt x="393"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80" name="Google Shape;3580;p9"/>
            <p:cNvSpPr/>
            <p:nvPr/>
          </p:nvSpPr>
          <p:spPr>
            <a:xfrm>
              <a:off x="-689993" y="3466225"/>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1" name="Google Shape;3581;p9"/>
            <p:cNvSpPr/>
            <p:nvPr/>
          </p:nvSpPr>
          <p:spPr>
            <a:xfrm>
              <a:off x="-366318" y="4084225"/>
              <a:ext cx="4780882" cy="1266275"/>
            </a:xfrm>
            <a:custGeom>
              <a:rect b="b" l="l" r="r" t="t"/>
              <a:pathLst>
                <a:path extrusionOk="0" h="50651" w="190987">
                  <a:moveTo>
                    <a:pt x="0" y="24335"/>
                  </a:moveTo>
                  <a:cubicBezTo>
                    <a:pt x="8305" y="20288"/>
                    <a:pt x="34214" y="-1215"/>
                    <a:pt x="49828" y="54"/>
                  </a:cubicBezTo>
                  <a:cubicBezTo>
                    <a:pt x="65443" y="1324"/>
                    <a:pt x="78669" y="29560"/>
                    <a:pt x="93687" y="31952"/>
                  </a:cubicBezTo>
                  <a:cubicBezTo>
                    <a:pt x="108706" y="34344"/>
                    <a:pt x="123722" y="11292"/>
                    <a:pt x="139939" y="14408"/>
                  </a:cubicBezTo>
                  <a:cubicBezTo>
                    <a:pt x="156156" y="17525"/>
                    <a:pt x="182479" y="44611"/>
                    <a:pt x="190987" y="50651"/>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2" name="Google Shape;3582;p9"/>
            <p:cNvGrpSpPr/>
            <p:nvPr/>
          </p:nvGrpSpPr>
          <p:grpSpPr>
            <a:xfrm>
              <a:off x="5334683" y="3987225"/>
              <a:ext cx="4499309" cy="2668527"/>
              <a:chOff x="5334683" y="3987225"/>
              <a:chExt cx="4499309" cy="2668527"/>
            </a:xfrm>
          </p:grpSpPr>
          <p:sp>
            <p:nvSpPr>
              <p:cNvPr id="3583" name="Google Shape;3583;p9"/>
              <p:cNvSpPr/>
              <p:nvPr/>
            </p:nvSpPr>
            <p:spPr>
              <a:xfrm>
                <a:off x="6909832" y="3987225"/>
                <a:ext cx="2924160" cy="1984144"/>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4" name="Google Shape;3584;p9"/>
              <p:cNvSpPr/>
              <p:nvPr/>
            </p:nvSpPr>
            <p:spPr>
              <a:xfrm>
                <a:off x="5334683" y="4380103"/>
                <a:ext cx="2924171" cy="2275649"/>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20">
    <p:spTree>
      <p:nvGrpSpPr>
        <p:cNvPr id="3585" name="Shape 3585"/>
        <p:cNvGrpSpPr/>
        <p:nvPr/>
      </p:nvGrpSpPr>
      <p:grpSpPr>
        <a:xfrm>
          <a:off x="0" y="0"/>
          <a:ext cx="0" cy="0"/>
          <a:chOff x="0" y="0"/>
          <a:chExt cx="0" cy="0"/>
        </a:xfrm>
      </p:grpSpPr>
      <p:sp>
        <p:nvSpPr>
          <p:cNvPr id="3586" name="Google Shape;3586;p10"/>
          <p:cNvSpPr txBox="1"/>
          <p:nvPr>
            <p:ph type="title"/>
          </p:nvPr>
        </p:nvSpPr>
        <p:spPr>
          <a:xfrm>
            <a:off x="720000" y="311400"/>
            <a:ext cx="7005000" cy="59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Font typeface="Abhaya Libre SemiBold"/>
              <a:buNone/>
              <a:defRPr sz="3400">
                <a:solidFill>
                  <a:schemeClr val="dk2"/>
                </a:solidFill>
                <a:latin typeface="Abhaya Libre SemiBold"/>
                <a:ea typeface="Abhaya Libre SemiBold"/>
                <a:cs typeface="Abhaya Libre SemiBold"/>
                <a:sym typeface="Abhaya Libre SemiBold"/>
              </a:defRPr>
            </a:lvl1pPr>
            <a:lvl2pPr lvl="1"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a:lnSpc>
                <a:spcPct val="100000"/>
              </a:lnSpc>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3587" name="Google Shape;3587;p10"/>
          <p:cNvGrpSpPr/>
          <p:nvPr/>
        </p:nvGrpSpPr>
        <p:grpSpPr>
          <a:xfrm>
            <a:off x="-569300" y="-111350"/>
            <a:ext cx="11385765" cy="5932795"/>
            <a:chOff x="-569300" y="-111350"/>
            <a:chExt cx="11385765" cy="5932795"/>
          </a:xfrm>
        </p:grpSpPr>
        <p:sp>
          <p:nvSpPr>
            <p:cNvPr id="3588" name="Google Shape;3588;p10"/>
            <p:cNvSpPr/>
            <p:nvPr/>
          </p:nvSpPr>
          <p:spPr>
            <a:xfrm>
              <a:off x="8204900" y="-111350"/>
              <a:ext cx="2611565" cy="2683107"/>
            </a:xfrm>
            <a:custGeom>
              <a:rect b="b" l="l" r="r" t="t"/>
              <a:pathLst>
                <a:path extrusionOk="0" h="67657" w="65853">
                  <a:moveTo>
                    <a:pt x="17382" y="2351"/>
                  </a:moveTo>
                  <a:lnTo>
                    <a:pt x="38687" y="4325"/>
                  </a:lnTo>
                  <a:cubicBezTo>
                    <a:pt x="38748" y="4671"/>
                    <a:pt x="38931" y="4996"/>
                    <a:pt x="39196" y="5240"/>
                  </a:cubicBezTo>
                  <a:lnTo>
                    <a:pt x="26885" y="22984"/>
                  </a:lnTo>
                  <a:cubicBezTo>
                    <a:pt x="26885" y="22984"/>
                    <a:pt x="26864" y="22964"/>
                    <a:pt x="26864" y="22964"/>
                  </a:cubicBezTo>
                  <a:cubicBezTo>
                    <a:pt x="26591" y="22782"/>
                    <a:pt x="26277" y="22683"/>
                    <a:pt x="25958" y="22683"/>
                  </a:cubicBezTo>
                  <a:cubicBezTo>
                    <a:pt x="25778" y="22683"/>
                    <a:pt x="25596" y="22715"/>
                    <a:pt x="25420" y="22781"/>
                  </a:cubicBezTo>
                  <a:lnTo>
                    <a:pt x="16588" y="3084"/>
                  </a:lnTo>
                  <a:cubicBezTo>
                    <a:pt x="16873" y="2961"/>
                    <a:pt x="17117" y="2758"/>
                    <a:pt x="17301" y="2514"/>
                  </a:cubicBezTo>
                  <a:cubicBezTo>
                    <a:pt x="17321" y="2453"/>
                    <a:pt x="17362" y="2412"/>
                    <a:pt x="17382" y="2351"/>
                  </a:cubicBezTo>
                  <a:close/>
                  <a:moveTo>
                    <a:pt x="15286" y="3022"/>
                  </a:moveTo>
                  <a:cubicBezTo>
                    <a:pt x="15499" y="3135"/>
                    <a:pt x="15735" y="3194"/>
                    <a:pt x="15976" y="3194"/>
                  </a:cubicBezTo>
                  <a:cubicBezTo>
                    <a:pt x="16125" y="3194"/>
                    <a:pt x="16277" y="3171"/>
                    <a:pt x="16426" y="3124"/>
                  </a:cubicBezTo>
                  <a:lnTo>
                    <a:pt x="25257" y="22842"/>
                  </a:lnTo>
                  <a:cubicBezTo>
                    <a:pt x="25013" y="22964"/>
                    <a:pt x="24789" y="23147"/>
                    <a:pt x="24646" y="23371"/>
                  </a:cubicBezTo>
                  <a:lnTo>
                    <a:pt x="24606" y="23432"/>
                  </a:lnTo>
                  <a:lnTo>
                    <a:pt x="24585" y="23473"/>
                  </a:lnTo>
                  <a:cubicBezTo>
                    <a:pt x="24484" y="23615"/>
                    <a:pt x="24402" y="23778"/>
                    <a:pt x="24362" y="23941"/>
                  </a:cubicBezTo>
                  <a:lnTo>
                    <a:pt x="3321" y="22293"/>
                  </a:lnTo>
                  <a:cubicBezTo>
                    <a:pt x="3301" y="21845"/>
                    <a:pt x="3077" y="21438"/>
                    <a:pt x="2731" y="21173"/>
                  </a:cubicBezTo>
                  <a:lnTo>
                    <a:pt x="15286" y="3022"/>
                  </a:lnTo>
                  <a:close/>
                  <a:moveTo>
                    <a:pt x="39338" y="5342"/>
                  </a:moveTo>
                  <a:lnTo>
                    <a:pt x="39379" y="5363"/>
                  </a:lnTo>
                  <a:cubicBezTo>
                    <a:pt x="39646" y="5550"/>
                    <a:pt x="39957" y="5649"/>
                    <a:pt x="40278" y="5649"/>
                  </a:cubicBezTo>
                  <a:cubicBezTo>
                    <a:pt x="40445" y="5649"/>
                    <a:pt x="40615" y="5622"/>
                    <a:pt x="40783" y="5566"/>
                  </a:cubicBezTo>
                  <a:lnTo>
                    <a:pt x="49716" y="24938"/>
                  </a:lnTo>
                  <a:cubicBezTo>
                    <a:pt x="49553" y="25040"/>
                    <a:pt x="49390" y="25182"/>
                    <a:pt x="49289" y="25345"/>
                  </a:cubicBezTo>
                  <a:cubicBezTo>
                    <a:pt x="49167" y="25508"/>
                    <a:pt x="49085" y="25691"/>
                    <a:pt x="49044" y="25894"/>
                  </a:cubicBezTo>
                  <a:lnTo>
                    <a:pt x="27536" y="24205"/>
                  </a:lnTo>
                  <a:cubicBezTo>
                    <a:pt x="27516" y="23778"/>
                    <a:pt x="27332" y="23371"/>
                    <a:pt x="27027" y="23086"/>
                  </a:cubicBezTo>
                  <a:lnTo>
                    <a:pt x="39338" y="5342"/>
                  </a:lnTo>
                  <a:close/>
                  <a:moveTo>
                    <a:pt x="3321" y="22476"/>
                  </a:moveTo>
                  <a:lnTo>
                    <a:pt x="24321" y="24124"/>
                  </a:lnTo>
                  <a:cubicBezTo>
                    <a:pt x="24219" y="24734"/>
                    <a:pt x="24484" y="25325"/>
                    <a:pt x="24992" y="25670"/>
                  </a:cubicBezTo>
                  <a:lnTo>
                    <a:pt x="25013" y="25670"/>
                  </a:lnTo>
                  <a:lnTo>
                    <a:pt x="12661" y="43476"/>
                  </a:lnTo>
                  <a:cubicBezTo>
                    <a:pt x="12499" y="43413"/>
                    <a:pt x="12337" y="43389"/>
                    <a:pt x="12170" y="43389"/>
                  </a:cubicBezTo>
                  <a:cubicBezTo>
                    <a:pt x="12065" y="43389"/>
                    <a:pt x="11958" y="43399"/>
                    <a:pt x="11847" y="43414"/>
                  </a:cubicBezTo>
                  <a:lnTo>
                    <a:pt x="2182" y="23941"/>
                  </a:lnTo>
                  <a:cubicBezTo>
                    <a:pt x="2548" y="23819"/>
                    <a:pt x="2853" y="23615"/>
                    <a:pt x="3057" y="23310"/>
                  </a:cubicBezTo>
                  <a:cubicBezTo>
                    <a:pt x="3219" y="23066"/>
                    <a:pt x="3321" y="22761"/>
                    <a:pt x="3321" y="22476"/>
                  </a:cubicBezTo>
                  <a:close/>
                  <a:moveTo>
                    <a:pt x="25155" y="25772"/>
                  </a:moveTo>
                  <a:cubicBezTo>
                    <a:pt x="25389" y="25889"/>
                    <a:pt x="25645" y="25951"/>
                    <a:pt x="25901" y="25951"/>
                  </a:cubicBezTo>
                  <a:cubicBezTo>
                    <a:pt x="26134" y="25951"/>
                    <a:pt x="26366" y="25899"/>
                    <a:pt x="26580" y="25793"/>
                  </a:cubicBezTo>
                  <a:lnTo>
                    <a:pt x="35431" y="45571"/>
                  </a:lnTo>
                  <a:cubicBezTo>
                    <a:pt x="35391" y="45632"/>
                    <a:pt x="35329" y="45673"/>
                    <a:pt x="35309" y="45734"/>
                  </a:cubicBezTo>
                  <a:cubicBezTo>
                    <a:pt x="35187" y="45897"/>
                    <a:pt x="35106" y="46100"/>
                    <a:pt x="35065" y="46304"/>
                  </a:cubicBezTo>
                  <a:lnTo>
                    <a:pt x="13760" y="44920"/>
                  </a:lnTo>
                  <a:cubicBezTo>
                    <a:pt x="13740" y="44310"/>
                    <a:pt x="13373" y="43781"/>
                    <a:pt x="12844" y="43537"/>
                  </a:cubicBezTo>
                  <a:lnTo>
                    <a:pt x="25155" y="25772"/>
                  </a:lnTo>
                  <a:close/>
                  <a:moveTo>
                    <a:pt x="15983" y="1"/>
                  </a:moveTo>
                  <a:cubicBezTo>
                    <a:pt x="15829" y="1"/>
                    <a:pt x="15670" y="24"/>
                    <a:pt x="15510" y="72"/>
                  </a:cubicBezTo>
                  <a:cubicBezTo>
                    <a:pt x="14228" y="479"/>
                    <a:pt x="13984" y="2168"/>
                    <a:pt x="15083" y="2921"/>
                  </a:cubicBezTo>
                  <a:lnTo>
                    <a:pt x="15123" y="2941"/>
                  </a:lnTo>
                  <a:lnTo>
                    <a:pt x="2609" y="21072"/>
                  </a:lnTo>
                  <a:cubicBezTo>
                    <a:pt x="2336" y="20898"/>
                    <a:pt x="2040" y="20818"/>
                    <a:pt x="1751" y="20818"/>
                  </a:cubicBezTo>
                  <a:cubicBezTo>
                    <a:pt x="1027" y="20818"/>
                    <a:pt x="347" y="21318"/>
                    <a:pt x="187" y="22089"/>
                  </a:cubicBezTo>
                  <a:cubicBezTo>
                    <a:pt x="1" y="23098"/>
                    <a:pt x="774" y="24004"/>
                    <a:pt x="1752" y="24004"/>
                  </a:cubicBezTo>
                  <a:cubicBezTo>
                    <a:pt x="1840" y="24004"/>
                    <a:pt x="1929" y="23997"/>
                    <a:pt x="2019" y="23982"/>
                  </a:cubicBezTo>
                  <a:lnTo>
                    <a:pt x="11684" y="43476"/>
                  </a:lnTo>
                  <a:cubicBezTo>
                    <a:pt x="10769" y="43801"/>
                    <a:pt x="10341" y="44839"/>
                    <a:pt x="10769" y="45694"/>
                  </a:cubicBezTo>
                  <a:cubicBezTo>
                    <a:pt x="11050" y="46256"/>
                    <a:pt x="11612" y="46580"/>
                    <a:pt x="12196" y="46580"/>
                  </a:cubicBezTo>
                  <a:cubicBezTo>
                    <a:pt x="12500" y="46580"/>
                    <a:pt x="12810" y="46492"/>
                    <a:pt x="13088" y="46304"/>
                  </a:cubicBezTo>
                  <a:lnTo>
                    <a:pt x="22266" y="64842"/>
                  </a:lnTo>
                  <a:cubicBezTo>
                    <a:pt x="20986" y="65925"/>
                    <a:pt x="21982" y="67656"/>
                    <a:pt x="23269" y="67656"/>
                  </a:cubicBezTo>
                  <a:cubicBezTo>
                    <a:pt x="23578" y="67656"/>
                    <a:pt x="23904" y="67556"/>
                    <a:pt x="24219" y="67324"/>
                  </a:cubicBezTo>
                  <a:cubicBezTo>
                    <a:pt x="25559" y="66336"/>
                    <a:pt x="24652" y="64451"/>
                    <a:pt x="23313" y="64451"/>
                  </a:cubicBezTo>
                  <a:cubicBezTo>
                    <a:pt x="23025" y="64451"/>
                    <a:pt x="22718" y="64538"/>
                    <a:pt x="22408" y="64740"/>
                  </a:cubicBezTo>
                  <a:lnTo>
                    <a:pt x="13231" y="46202"/>
                  </a:lnTo>
                  <a:cubicBezTo>
                    <a:pt x="13333" y="46100"/>
                    <a:pt x="13414" y="45999"/>
                    <a:pt x="13495" y="45897"/>
                  </a:cubicBezTo>
                  <a:cubicBezTo>
                    <a:pt x="13658" y="45653"/>
                    <a:pt x="13760" y="45388"/>
                    <a:pt x="13780" y="45103"/>
                  </a:cubicBezTo>
                  <a:lnTo>
                    <a:pt x="35045" y="46487"/>
                  </a:lnTo>
                  <a:cubicBezTo>
                    <a:pt x="34919" y="47565"/>
                    <a:pt x="35775" y="48250"/>
                    <a:pt x="36641" y="48250"/>
                  </a:cubicBezTo>
                  <a:cubicBezTo>
                    <a:pt x="37180" y="48250"/>
                    <a:pt x="37723" y="47984"/>
                    <a:pt x="38036" y="47382"/>
                  </a:cubicBezTo>
                  <a:cubicBezTo>
                    <a:pt x="38651" y="46213"/>
                    <a:pt x="37697" y="45044"/>
                    <a:pt x="36614" y="45044"/>
                  </a:cubicBezTo>
                  <a:cubicBezTo>
                    <a:pt x="36264" y="45044"/>
                    <a:pt x="35901" y="45166"/>
                    <a:pt x="35574" y="45449"/>
                  </a:cubicBezTo>
                  <a:lnTo>
                    <a:pt x="26742" y="25711"/>
                  </a:lnTo>
                  <a:cubicBezTo>
                    <a:pt x="26925" y="25589"/>
                    <a:pt x="27068" y="25447"/>
                    <a:pt x="27210" y="25264"/>
                  </a:cubicBezTo>
                  <a:cubicBezTo>
                    <a:pt x="27210" y="25243"/>
                    <a:pt x="27231" y="25223"/>
                    <a:pt x="27231" y="25223"/>
                  </a:cubicBezTo>
                  <a:cubicBezTo>
                    <a:pt x="27231" y="25202"/>
                    <a:pt x="27251" y="25182"/>
                    <a:pt x="27271" y="25162"/>
                  </a:cubicBezTo>
                  <a:cubicBezTo>
                    <a:pt x="27434" y="24938"/>
                    <a:pt x="27516" y="24653"/>
                    <a:pt x="27536" y="24368"/>
                  </a:cubicBezTo>
                  <a:lnTo>
                    <a:pt x="49024" y="26077"/>
                  </a:lnTo>
                  <a:cubicBezTo>
                    <a:pt x="48892" y="27133"/>
                    <a:pt x="49743" y="27846"/>
                    <a:pt x="50619" y="27846"/>
                  </a:cubicBezTo>
                  <a:cubicBezTo>
                    <a:pt x="51094" y="27846"/>
                    <a:pt x="51577" y="27636"/>
                    <a:pt x="51914" y="27156"/>
                  </a:cubicBezTo>
                  <a:cubicBezTo>
                    <a:pt x="52691" y="26023"/>
                    <a:pt x="51784" y="24652"/>
                    <a:pt x="50602" y="24652"/>
                  </a:cubicBezTo>
                  <a:cubicBezTo>
                    <a:pt x="50362" y="24652"/>
                    <a:pt x="50110" y="24709"/>
                    <a:pt x="49858" y="24836"/>
                  </a:cubicBezTo>
                  <a:lnTo>
                    <a:pt x="40925" y="5505"/>
                  </a:lnTo>
                  <a:cubicBezTo>
                    <a:pt x="41312" y="5322"/>
                    <a:pt x="41617" y="4996"/>
                    <a:pt x="41760" y="4610"/>
                  </a:cubicBezTo>
                  <a:lnTo>
                    <a:pt x="62352" y="6502"/>
                  </a:lnTo>
                  <a:cubicBezTo>
                    <a:pt x="62134" y="7529"/>
                    <a:pt x="62945" y="8416"/>
                    <a:pt x="63900" y="8416"/>
                  </a:cubicBezTo>
                  <a:cubicBezTo>
                    <a:pt x="64099" y="8416"/>
                    <a:pt x="64305" y="8377"/>
                    <a:pt x="64509" y="8293"/>
                  </a:cubicBezTo>
                  <a:cubicBezTo>
                    <a:pt x="65690" y="7825"/>
                    <a:pt x="65852" y="6238"/>
                    <a:pt x="64815" y="5505"/>
                  </a:cubicBezTo>
                  <a:cubicBezTo>
                    <a:pt x="64537" y="5320"/>
                    <a:pt x="64224" y="5231"/>
                    <a:pt x="63916" y="5231"/>
                  </a:cubicBezTo>
                  <a:cubicBezTo>
                    <a:pt x="63409" y="5231"/>
                    <a:pt x="62913" y="5470"/>
                    <a:pt x="62597" y="5912"/>
                  </a:cubicBezTo>
                  <a:cubicBezTo>
                    <a:pt x="62515" y="6034"/>
                    <a:pt x="62454" y="6177"/>
                    <a:pt x="62413" y="6319"/>
                  </a:cubicBezTo>
                  <a:lnTo>
                    <a:pt x="41800" y="4427"/>
                  </a:lnTo>
                  <a:cubicBezTo>
                    <a:pt x="42024" y="3490"/>
                    <a:pt x="41353" y="2575"/>
                    <a:pt x="40396" y="2493"/>
                  </a:cubicBezTo>
                  <a:cubicBezTo>
                    <a:pt x="40339" y="2487"/>
                    <a:pt x="40283" y="2484"/>
                    <a:pt x="40227" y="2484"/>
                  </a:cubicBezTo>
                  <a:cubicBezTo>
                    <a:pt x="39346" y="2484"/>
                    <a:pt x="38628" y="3223"/>
                    <a:pt x="38667" y="4142"/>
                  </a:cubicBezTo>
                  <a:lnTo>
                    <a:pt x="17463" y="2188"/>
                  </a:lnTo>
                  <a:cubicBezTo>
                    <a:pt x="17891" y="1102"/>
                    <a:pt x="17057" y="1"/>
                    <a:pt x="159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89" name="Google Shape;3589;p10"/>
            <p:cNvGrpSpPr/>
            <p:nvPr/>
          </p:nvGrpSpPr>
          <p:grpSpPr>
            <a:xfrm>
              <a:off x="5931000" y="3500063"/>
              <a:ext cx="4096450" cy="2061125"/>
              <a:chOff x="5931000" y="3500063"/>
              <a:chExt cx="4096450" cy="2061125"/>
            </a:xfrm>
          </p:grpSpPr>
          <p:sp>
            <p:nvSpPr>
              <p:cNvPr id="3590" name="Google Shape;3590;p10"/>
              <p:cNvSpPr/>
              <p:nvPr/>
            </p:nvSpPr>
            <p:spPr>
              <a:xfrm>
                <a:off x="5931000" y="4530613"/>
                <a:ext cx="2611549" cy="718348"/>
              </a:xfrm>
              <a:custGeom>
                <a:rect b="b" l="l" r="r" t="t"/>
                <a:pathLst>
                  <a:path extrusionOk="0" h="22328" w="98484">
                    <a:moveTo>
                      <a:pt x="0" y="22328"/>
                    </a:moveTo>
                    <a:cubicBezTo>
                      <a:pt x="5250" y="20002"/>
                      <a:pt x="20003" y="9436"/>
                      <a:pt x="31499" y="8373"/>
                    </a:cubicBezTo>
                    <a:cubicBezTo>
                      <a:pt x="42996" y="7310"/>
                      <a:pt x="57815" y="17345"/>
                      <a:pt x="68979" y="15949"/>
                    </a:cubicBezTo>
                    <a:cubicBezTo>
                      <a:pt x="80143" y="14554"/>
                      <a:pt x="93567" y="2658"/>
                      <a:pt x="98484" y="0"/>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0"/>
              <p:cNvSpPr/>
              <p:nvPr/>
            </p:nvSpPr>
            <p:spPr>
              <a:xfrm>
                <a:off x="8260550" y="3500063"/>
                <a:ext cx="1766900" cy="2061125"/>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92" name="Google Shape;3592;p10"/>
            <p:cNvGrpSpPr/>
            <p:nvPr/>
          </p:nvGrpSpPr>
          <p:grpSpPr>
            <a:xfrm>
              <a:off x="-569300" y="2956563"/>
              <a:ext cx="2299327" cy="2864882"/>
              <a:chOff x="-569300" y="2956563"/>
              <a:chExt cx="2299327" cy="2864882"/>
            </a:xfrm>
          </p:grpSpPr>
          <p:sp>
            <p:nvSpPr>
              <p:cNvPr id="3593" name="Google Shape;3593;p10"/>
              <p:cNvSpPr/>
              <p:nvPr/>
            </p:nvSpPr>
            <p:spPr>
              <a:xfrm>
                <a:off x="-569300" y="4032063"/>
                <a:ext cx="2299327" cy="1789382"/>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4" name="Google Shape;3594;p10"/>
              <p:cNvSpPr/>
              <p:nvPr/>
            </p:nvSpPr>
            <p:spPr>
              <a:xfrm>
                <a:off x="-482875" y="2956563"/>
                <a:ext cx="2041250" cy="2128775"/>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11400"/>
            <a:ext cx="7704000" cy="5922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3400"/>
              <a:buFont typeface="Abhaya Libre SemiBold"/>
              <a:buNone/>
              <a:defRPr b="0" i="0" sz="3400" u="none" cap="none" strike="noStrike">
                <a:solidFill>
                  <a:schemeClr val="dk2"/>
                </a:solidFill>
                <a:latin typeface="Abhaya Libre SemiBold"/>
                <a:ea typeface="Abhaya Libre SemiBold"/>
                <a:cs typeface="Abhaya Libre SemiBold"/>
                <a:sym typeface="Abhaya Libre SemiBold"/>
              </a:defRPr>
            </a:lvl1pPr>
            <a:lvl2pPr lvl="1" marR="0" rtl="0" algn="ctr">
              <a:lnSpc>
                <a:spcPct val="100000"/>
              </a:lnSpc>
              <a:spcBef>
                <a:spcPts val="0"/>
              </a:spcBef>
              <a:spcAft>
                <a:spcPts val="0"/>
              </a:spcAft>
              <a:buClr>
                <a:schemeClr val="dk1"/>
              </a:buClr>
              <a:buSzPts val="3600"/>
              <a:buFont typeface="Fredoka One"/>
              <a:buNone/>
              <a:defRPr b="0" i="0" sz="3600" u="none" cap="none" strike="noStrike">
                <a:solidFill>
                  <a:schemeClr val="dk1"/>
                </a:solidFill>
                <a:latin typeface="Fredoka One"/>
                <a:ea typeface="Fredoka One"/>
                <a:cs typeface="Fredoka One"/>
                <a:sym typeface="Fredoka One"/>
              </a:defRPr>
            </a:lvl2pPr>
            <a:lvl3pPr lvl="2" marR="0" rtl="0" algn="ctr">
              <a:lnSpc>
                <a:spcPct val="100000"/>
              </a:lnSpc>
              <a:spcBef>
                <a:spcPts val="0"/>
              </a:spcBef>
              <a:spcAft>
                <a:spcPts val="0"/>
              </a:spcAft>
              <a:buClr>
                <a:schemeClr val="dk1"/>
              </a:buClr>
              <a:buSzPts val="3600"/>
              <a:buFont typeface="Fredoka One"/>
              <a:buNone/>
              <a:defRPr b="0" i="0" sz="3600" u="none" cap="none" strike="noStrike">
                <a:solidFill>
                  <a:schemeClr val="dk1"/>
                </a:solidFill>
                <a:latin typeface="Fredoka One"/>
                <a:ea typeface="Fredoka One"/>
                <a:cs typeface="Fredoka One"/>
                <a:sym typeface="Fredoka One"/>
              </a:defRPr>
            </a:lvl3pPr>
            <a:lvl4pPr lvl="3" marR="0" rtl="0" algn="ctr">
              <a:lnSpc>
                <a:spcPct val="100000"/>
              </a:lnSpc>
              <a:spcBef>
                <a:spcPts val="0"/>
              </a:spcBef>
              <a:spcAft>
                <a:spcPts val="0"/>
              </a:spcAft>
              <a:buClr>
                <a:schemeClr val="dk1"/>
              </a:buClr>
              <a:buSzPts val="3600"/>
              <a:buFont typeface="Fredoka One"/>
              <a:buNone/>
              <a:defRPr b="0" i="0" sz="3600" u="none" cap="none" strike="noStrike">
                <a:solidFill>
                  <a:schemeClr val="dk1"/>
                </a:solidFill>
                <a:latin typeface="Fredoka One"/>
                <a:ea typeface="Fredoka One"/>
                <a:cs typeface="Fredoka One"/>
                <a:sym typeface="Fredoka One"/>
              </a:defRPr>
            </a:lvl4pPr>
            <a:lvl5pPr lvl="4" marR="0" rtl="0" algn="ctr">
              <a:lnSpc>
                <a:spcPct val="100000"/>
              </a:lnSpc>
              <a:spcBef>
                <a:spcPts val="0"/>
              </a:spcBef>
              <a:spcAft>
                <a:spcPts val="0"/>
              </a:spcAft>
              <a:buClr>
                <a:schemeClr val="dk1"/>
              </a:buClr>
              <a:buSzPts val="3600"/>
              <a:buFont typeface="Fredoka One"/>
              <a:buNone/>
              <a:defRPr b="0" i="0" sz="3600" u="none" cap="none" strike="noStrike">
                <a:solidFill>
                  <a:schemeClr val="dk1"/>
                </a:solidFill>
                <a:latin typeface="Fredoka One"/>
                <a:ea typeface="Fredoka One"/>
                <a:cs typeface="Fredoka One"/>
                <a:sym typeface="Fredoka One"/>
              </a:defRPr>
            </a:lvl5pPr>
            <a:lvl6pPr lvl="5" marR="0" rtl="0" algn="ctr">
              <a:lnSpc>
                <a:spcPct val="100000"/>
              </a:lnSpc>
              <a:spcBef>
                <a:spcPts val="0"/>
              </a:spcBef>
              <a:spcAft>
                <a:spcPts val="0"/>
              </a:spcAft>
              <a:buClr>
                <a:schemeClr val="dk1"/>
              </a:buClr>
              <a:buSzPts val="3600"/>
              <a:buFont typeface="Fredoka One"/>
              <a:buNone/>
              <a:defRPr b="0" i="0" sz="3600" u="none" cap="none" strike="noStrike">
                <a:solidFill>
                  <a:schemeClr val="dk1"/>
                </a:solidFill>
                <a:latin typeface="Fredoka One"/>
                <a:ea typeface="Fredoka One"/>
                <a:cs typeface="Fredoka One"/>
                <a:sym typeface="Fredoka One"/>
              </a:defRPr>
            </a:lvl6pPr>
            <a:lvl7pPr lvl="6" marR="0" rtl="0" algn="ctr">
              <a:lnSpc>
                <a:spcPct val="100000"/>
              </a:lnSpc>
              <a:spcBef>
                <a:spcPts val="0"/>
              </a:spcBef>
              <a:spcAft>
                <a:spcPts val="0"/>
              </a:spcAft>
              <a:buClr>
                <a:schemeClr val="dk1"/>
              </a:buClr>
              <a:buSzPts val="3600"/>
              <a:buFont typeface="Fredoka One"/>
              <a:buNone/>
              <a:defRPr b="0" i="0" sz="3600" u="none" cap="none" strike="noStrike">
                <a:solidFill>
                  <a:schemeClr val="dk1"/>
                </a:solidFill>
                <a:latin typeface="Fredoka One"/>
                <a:ea typeface="Fredoka One"/>
                <a:cs typeface="Fredoka One"/>
                <a:sym typeface="Fredoka One"/>
              </a:defRPr>
            </a:lvl7pPr>
            <a:lvl8pPr lvl="7" marR="0" rtl="0" algn="ctr">
              <a:lnSpc>
                <a:spcPct val="100000"/>
              </a:lnSpc>
              <a:spcBef>
                <a:spcPts val="0"/>
              </a:spcBef>
              <a:spcAft>
                <a:spcPts val="0"/>
              </a:spcAft>
              <a:buClr>
                <a:schemeClr val="dk1"/>
              </a:buClr>
              <a:buSzPts val="3600"/>
              <a:buFont typeface="Fredoka One"/>
              <a:buNone/>
              <a:defRPr b="0" i="0" sz="3600" u="none" cap="none" strike="noStrike">
                <a:solidFill>
                  <a:schemeClr val="dk1"/>
                </a:solidFill>
                <a:latin typeface="Fredoka One"/>
                <a:ea typeface="Fredoka One"/>
                <a:cs typeface="Fredoka One"/>
                <a:sym typeface="Fredoka One"/>
              </a:defRPr>
            </a:lvl8pPr>
            <a:lvl9pPr lvl="8" marR="0" rtl="0" algn="ctr">
              <a:lnSpc>
                <a:spcPct val="100000"/>
              </a:lnSpc>
              <a:spcBef>
                <a:spcPts val="0"/>
              </a:spcBef>
              <a:spcAft>
                <a:spcPts val="0"/>
              </a:spcAft>
              <a:buClr>
                <a:schemeClr val="dk1"/>
              </a:buClr>
              <a:buSzPts val="3600"/>
              <a:buFont typeface="Fredoka One"/>
              <a:buNone/>
              <a:defRPr b="0" i="0" sz="3600" u="none" cap="none" strike="noStrike">
                <a:solidFill>
                  <a:schemeClr val="dk1"/>
                </a:solidFill>
                <a:latin typeface="Fredoka One"/>
                <a:ea typeface="Fredoka One"/>
                <a:cs typeface="Fredoka One"/>
                <a:sym typeface="Fredoka One"/>
              </a:defRPr>
            </a:lvl9pPr>
          </a:lstStyle>
          <a:p/>
        </p:txBody>
      </p:sp>
      <p:sp>
        <p:nvSpPr>
          <p:cNvPr id="7" name="Google Shape;7;p1"/>
          <p:cNvSpPr txBox="1"/>
          <p:nvPr>
            <p:ph idx="1" type="body"/>
          </p:nvPr>
        </p:nvSpPr>
        <p:spPr>
          <a:xfrm>
            <a:off x="720000" y="1300850"/>
            <a:ext cx="7704000" cy="3267900"/>
          </a:xfrm>
          <a:prstGeom prst="rect">
            <a:avLst/>
          </a:prstGeom>
          <a:noFill/>
          <a:ln>
            <a:noFill/>
          </a:ln>
        </p:spPr>
        <p:txBody>
          <a:bodyPr anchorCtr="0" anchor="ctr" bIns="91425" lIns="91425" spcFirstLastPara="1" rIns="91425" wrap="square" tIns="91425">
            <a:noAutofit/>
          </a:bodyPr>
          <a:lstStyle>
            <a:lvl1pPr indent="-330200" lvl="0" marL="457200" marR="0" rtl="0" algn="l">
              <a:lnSpc>
                <a:spcPct val="100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1pPr>
            <a:lvl2pPr indent="-330200" lvl="1" marL="914400" marR="0" rtl="0" algn="l">
              <a:lnSpc>
                <a:spcPct val="100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2pPr>
            <a:lvl3pPr indent="-330200" lvl="2" marL="1371600" marR="0" rtl="0" algn="l">
              <a:lnSpc>
                <a:spcPct val="100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3pPr>
            <a:lvl4pPr indent="-330200" lvl="3" marL="1828800" marR="0" rtl="0" algn="l">
              <a:lnSpc>
                <a:spcPct val="100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4pPr>
            <a:lvl5pPr indent="-330200" lvl="4" marL="2286000" marR="0" rtl="0" algn="l">
              <a:lnSpc>
                <a:spcPct val="100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5pPr>
            <a:lvl6pPr indent="-330200" lvl="5" marL="2743200" marR="0" rtl="0" algn="l">
              <a:lnSpc>
                <a:spcPct val="100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6pPr>
            <a:lvl7pPr indent="-330200" lvl="6" marL="3200400" marR="0" rtl="0" algn="l">
              <a:lnSpc>
                <a:spcPct val="100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7pPr>
            <a:lvl8pPr indent="-330200" lvl="7" marL="3657600" marR="0" rtl="0" algn="l">
              <a:lnSpc>
                <a:spcPct val="100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8pPr>
            <a:lvl9pPr indent="-330200" lvl="8" marL="4114800" marR="0" rtl="0" algn="l">
              <a:lnSpc>
                <a:spcPct val="100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7.png"/><Relationship Id="rId7" Type="http://schemas.openxmlformats.org/officeDocument/2006/relationships/image" Target="../media/image4.png"/><Relationship Id="rId8"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3" name="Shape 10853"/>
        <p:cNvGrpSpPr/>
        <p:nvPr/>
      </p:nvGrpSpPr>
      <p:grpSpPr>
        <a:xfrm>
          <a:off x="0" y="0"/>
          <a:ext cx="0" cy="0"/>
          <a:chOff x="0" y="0"/>
          <a:chExt cx="0" cy="0"/>
        </a:xfrm>
      </p:grpSpPr>
      <p:grpSp>
        <p:nvGrpSpPr>
          <p:cNvPr id="10854" name="Google Shape;10854;p33"/>
          <p:cNvGrpSpPr/>
          <p:nvPr/>
        </p:nvGrpSpPr>
        <p:grpSpPr>
          <a:xfrm>
            <a:off x="6422963" y="-816075"/>
            <a:ext cx="3997321" cy="5284020"/>
            <a:chOff x="6422963" y="-816075"/>
            <a:chExt cx="3997321" cy="5284020"/>
          </a:xfrm>
        </p:grpSpPr>
        <p:sp>
          <p:nvSpPr>
            <p:cNvPr id="10855" name="Google Shape;10855;p33"/>
            <p:cNvSpPr/>
            <p:nvPr/>
          </p:nvSpPr>
          <p:spPr>
            <a:xfrm>
              <a:off x="6422963" y="1357150"/>
              <a:ext cx="3997321" cy="3110795"/>
            </a:xfrm>
            <a:custGeom>
              <a:rect b="b" l="l" r="r" t="t"/>
              <a:pathLst>
                <a:path extrusionOk="0" h="60993" w="78375">
                  <a:moveTo>
                    <a:pt x="41217" y="0"/>
                  </a:moveTo>
                  <a:cubicBezTo>
                    <a:pt x="37289" y="0"/>
                    <a:pt x="33408" y="745"/>
                    <a:pt x="30147" y="2852"/>
                  </a:cubicBezTo>
                  <a:cubicBezTo>
                    <a:pt x="27734" y="4408"/>
                    <a:pt x="25559" y="6726"/>
                    <a:pt x="22701" y="6964"/>
                  </a:cubicBezTo>
                  <a:cubicBezTo>
                    <a:pt x="22535" y="6978"/>
                    <a:pt x="22370" y="6985"/>
                    <a:pt x="22205" y="6985"/>
                  </a:cubicBezTo>
                  <a:cubicBezTo>
                    <a:pt x="20153" y="6985"/>
                    <a:pt x="18223" y="5928"/>
                    <a:pt x="16415" y="4884"/>
                  </a:cubicBezTo>
                  <a:cubicBezTo>
                    <a:pt x="13434" y="3176"/>
                    <a:pt x="9570" y="200"/>
                    <a:pt x="6124" y="200"/>
                  </a:cubicBezTo>
                  <a:cubicBezTo>
                    <a:pt x="4283" y="200"/>
                    <a:pt x="2563" y="1049"/>
                    <a:pt x="1159" y="3392"/>
                  </a:cubicBezTo>
                  <a:cubicBezTo>
                    <a:pt x="0" y="5408"/>
                    <a:pt x="32" y="7884"/>
                    <a:pt x="1254" y="9869"/>
                  </a:cubicBezTo>
                  <a:cubicBezTo>
                    <a:pt x="3461" y="13361"/>
                    <a:pt x="8700" y="14044"/>
                    <a:pt x="10716" y="17663"/>
                  </a:cubicBezTo>
                  <a:cubicBezTo>
                    <a:pt x="12081" y="20108"/>
                    <a:pt x="11541" y="23188"/>
                    <a:pt x="10494" y="25791"/>
                  </a:cubicBezTo>
                  <a:cubicBezTo>
                    <a:pt x="9430" y="28411"/>
                    <a:pt x="7922" y="30840"/>
                    <a:pt x="7414" y="33602"/>
                  </a:cubicBezTo>
                  <a:cubicBezTo>
                    <a:pt x="6043" y="40761"/>
                    <a:pt x="11614" y="47133"/>
                    <a:pt x="18555" y="47133"/>
                  </a:cubicBezTo>
                  <a:cubicBezTo>
                    <a:pt x="19248" y="47133"/>
                    <a:pt x="19955" y="47069"/>
                    <a:pt x="20669" y="46937"/>
                  </a:cubicBezTo>
                  <a:cubicBezTo>
                    <a:pt x="22959" y="46508"/>
                    <a:pt x="25215" y="45380"/>
                    <a:pt x="27484" y="45380"/>
                  </a:cubicBezTo>
                  <a:cubicBezTo>
                    <a:pt x="27905" y="45380"/>
                    <a:pt x="28327" y="45419"/>
                    <a:pt x="28750" y="45508"/>
                  </a:cubicBezTo>
                  <a:cubicBezTo>
                    <a:pt x="32798" y="46381"/>
                    <a:pt x="34417" y="51128"/>
                    <a:pt x="36894" y="54462"/>
                  </a:cubicBezTo>
                  <a:cubicBezTo>
                    <a:pt x="40105" y="58823"/>
                    <a:pt x="45549" y="60992"/>
                    <a:pt x="51016" y="60992"/>
                  </a:cubicBezTo>
                  <a:cubicBezTo>
                    <a:pt x="53250" y="60992"/>
                    <a:pt x="55488" y="60630"/>
                    <a:pt x="57579" y="59907"/>
                  </a:cubicBezTo>
                  <a:cubicBezTo>
                    <a:pt x="64802" y="57398"/>
                    <a:pt x="70342" y="51334"/>
                    <a:pt x="73803" y="44524"/>
                  </a:cubicBezTo>
                  <a:cubicBezTo>
                    <a:pt x="76708" y="38825"/>
                    <a:pt x="78375" y="32300"/>
                    <a:pt x="77438" y="25966"/>
                  </a:cubicBezTo>
                  <a:cubicBezTo>
                    <a:pt x="76391" y="18933"/>
                    <a:pt x="72136" y="12599"/>
                    <a:pt x="66501" y="8281"/>
                  </a:cubicBezTo>
                  <a:cubicBezTo>
                    <a:pt x="60865" y="3947"/>
                    <a:pt x="53928" y="1503"/>
                    <a:pt x="46895" y="455"/>
                  </a:cubicBezTo>
                  <a:cubicBezTo>
                    <a:pt x="45035" y="175"/>
                    <a:pt x="43121" y="0"/>
                    <a:pt x="4121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6" name="Google Shape;10856;p33"/>
            <p:cNvSpPr/>
            <p:nvPr/>
          </p:nvSpPr>
          <p:spPr>
            <a:xfrm>
              <a:off x="8254736" y="-816075"/>
              <a:ext cx="1215350" cy="4764700"/>
            </a:xfrm>
            <a:custGeom>
              <a:rect b="b" l="l" r="r" t="t"/>
              <a:pathLst>
                <a:path extrusionOk="0" h="190588" w="48614">
                  <a:moveTo>
                    <a:pt x="22299" y="0"/>
                  </a:moveTo>
                  <a:cubicBezTo>
                    <a:pt x="24027" y="5582"/>
                    <a:pt x="33197" y="22594"/>
                    <a:pt x="32665" y="33492"/>
                  </a:cubicBezTo>
                  <a:cubicBezTo>
                    <a:pt x="32133" y="44390"/>
                    <a:pt x="21368" y="52764"/>
                    <a:pt x="19109" y="65390"/>
                  </a:cubicBezTo>
                  <a:cubicBezTo>
                    <a:pt x="16850" y="78016"/>
                    <a:pt x="22166" y="93699"/>
                    <a:pt x="19109" y="109249"/>
                  </a:cubicBezTo>
                  <a:cubicBezTo>
                    <a:pt x="16052" y="124799"/>
                    <a:pt x="-4149" y="145134"/>
                    <a:pt x="768" y="158690"/>
                  </a:cubicBezTo>
                  <a:cubicBezTo>
                    <a:pt x="5686" y="172247"/>
                    <a:pt x="40640" y="185272"/>
                    <a:pt x="48614" y="190588"/>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7" name="Google Shape;10857;p33"/>
          <p:cNvSpPr/>
          <p:nvPr/>
        </p:nvSpPr>
        <p:spPr>
          <a:xfrm>
            <a:off x="4569303" y="-584124"/>
            <a:ext cx="3849600" cy="3849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858" name="Google Shape;10858;p33"/>
          <p:cNvPicPr preferRelativeResize="0"/>
          <p:nvPr/>
        </p:nvPicPr>
        <p:blipFill rotWithShape="1">
          <a:blip r:embed="rId3">
            <a:alphaModFix amt="80000"/>
          </a:blip>
          <a:srcRect b="0" l="19349" r="1928" t="-17881"/>
          <a:stretch/>
        </p:blipFill>
        <p:spPr>
          <a:xfrm>
            <a:off x="4569303" y="-584124"/>
            <a:ext cx="3849600" cy="3849600"/>
          </a:xfrm>
          <a:prstGeom prst="ellipse">
            <a:avLst/>
          </a:prstGeom>
          <a:noFill/>
          <a:ln>
            <a:noFill/>
          </a:ln>
        </p:spPr>
      </p:pic>
      <p:sp>
        <p:nvSpPr>
          <p:cNvPr id="10859" name="Google Shape;10859;p33"/>
          <p:cNvSpPr txBox="1"/>
          <p:nvPr>
            <p:ph type="ctrTitle"/>
          </p:nvPr>
        </p:nvSpPr>
        <p:spPr>
          <a:xfrm>
            <a:off x="707548" y="2764750"/>
            <a:ext cx="5778900" cy="1463700"/>
          </a:xfrm>
          <a:prstGeom prst="rect">
            <a:avLst/>
          </a:prstGeom>
          <a:noFill/>
          <a:ln>
            <a:noFill/>
          </a:ln>
        </p:spPr>
        <p:txBody>
          <a:bodyPr anchorCtr="0" anchor="ctr" bIns="91425" lIns="91425" spcFirstLastPara="1" rIns="91425" wrap="square" tIns="91425">
            <a:noAutofit/>
          </a:bodyPr>
          <a:lstStyle/>
          <a:p>
            <a:pPr indent="0" lvl="0" marL="0" rtl="0" algn="l">
              <a:lnSpc>
                <a:spcPct val="80000"/>
              </a:lnSpc>
              <a:spcBef>
                <a:spcPts val="0"/>
              </a:spcBef>
              <a:spcAft>
                <a:spcPts val="0"/>
              </a:spcAft>
              <a:buSzPts val="5500"/>
              <a:buNone/>
            </a:pPr>
            <a:r>
              <a:rPr lang="en"/>
              <a:t>ProtOn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2" name="Shape 10932"/>
        <p:cNvGrpSpPr/>
        <p:nvPr/>
      </p:nvGrpSpPr>
      <p:grpSpPr>
        <a:xfrm>
          <a:off x="0" y="0"/>
          <a:ext cx="0" cy="0"/>
          <a:chOff x="0" y="0"/>
          <a:chExt cx="0" cy="0"/>
        </a:xfrm>
      </p:grpSpPr>
      <p:sp>
        <p:nvSpPr>
          <p:cNvPr id="10933" name="Google Shape;10933;p42"/>
          <p:cNvSpPr txBox="1"/>
          <p:nvPr>
            <p:ph idx="9" type="title"/>
          </p:nvPr>
        </p:nvSpPr>
        <p:spPr>
          <a:xfrm>
            <a:off x="720000" y="311400"/>
            <a:ext cx="6696600" cy="59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00"/>
              <a:buNone/>
            </a:pPr>
            <a:r>
              <a:rPr lang="en"/>
              <a:t>JUSTIFICATIVA</a:t>
            </a:r>
            <a:endParaRPr/>
          </a:p>
        </p:txBody>
      </p:sp>
      <p:sp>
        <p:nvSpPr>
          <p:cNvPr id="10934" name="Google Shape;10934;p42"/>
          <p:cNvSpPr txBox="1"/>
          <p:nvPr/>
        </p:nvSpPr>
        <p:spPr>
          <a:xfrm>
            <a:off x="720000" y="792132"/>
            <a:ext cx="7472772" cy="3300265"/>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None/>
            </a:pPr>
            <a:r>
              <a:t/>
            </a:r>
            <a:endParaRPr b="0" i="0" sz="1600" u="none" cap="none" strike="noStrike">
              <a:solidFill>
                <a:schemeClr val="dk1"/>
              </a:solidFill>
              <a:latin typeface="Montserrat"/>
              <a:ea typeface="Montserrat"/>
              <a:cs typeface="Montserrat"/>
              <a:sym typeface="Montserrat"/>
            </a:endParaRPr>
          </a:p>
          <a:p>
            <a:pPr indent="-330200" lvl="0" marL="457200" marR="0" rtl="0" algn="just">
              <a:lnSpc>
                <a:spcPct val="100000"/>
              </a:lnSpc>
              <a:spcBef>
                <a:spcPts val="0"/>
              </a:spcBef>
              <a:spcAft>
                <a:spcPts val="0"/>
              </a:spcAft>
              <a:buClr>
                <a:srgbClr val="000000"/>
              </a:buClr>
              <a:buSzPts val="1600"/>
              <a:buFont typeface="Arial"/>
              <a:buChar char="●"/>
            </a:pPr>
            <a:r>
              <a:rPr b="0" i="0" lang="en" sz="1800" u="none" cap="none" strike="noStrike">
                <a:solidFill>
                  <a:schemeClr val="dk1"/>
                </a:solidFill>
                <a:latin typeface="Montserrat"/>
                <a:ea typeface="Montserrat"/>
                <a:cs typeface="Montserrat"/>
                <a:sym typeface="Montserrat"/>
              </a:rPr>
              <a:t>Segundo a OMS, anualmente 2,6 milhões de pessoas morrem nos 150 países de baixo ou médio rendimento devido a tratamentos médicos errados</a:t>
            </a:r>
            <a:r>
              <a:rPr lang="en" sz="1800">
                <a:solidFill>
                  <a:schemeClr val="dk1"/>
                </a:solidFill>
                <a:latin typeface="Montserrat"/>
                <a:ea typeface="Montserrat"/>
                <a:cs typeface="Montserrat"/>
                <a:sym typeface="Montserrat"/>
              </a:rPr>
              <a:t>;</a:t>
            </a:r>
            <a:endParaRPr/>
          </a:p>
          <a:p>
            <a:pPr indent="-330200" lvl="0" marL="457200" marR="0" rtl="0" algn="just">
              <a:lnSpc>
                <a:spcPct val="100000"/>
              </a:lnSpc>
              <a:spcBef>
                <a:spcPts val="0"/>
              </a:spcBef>
              <a:spcAft>
                <a:spcPts val="0"/>
              </a:spcAft>
              <a:buClr>
                <a:srgbClr val="000000"/>
              </a:buClr>
              <a:buSzPts val="1600"/>
              <a:buFont typeface="Arial"/>
              <a:buChar char="●"/>
            </a:pPr>
            <a:r>
              <a:rPr b="0" i="0" lang="en" sz="1800" u="none" cap="none" strike="noStrike">
                <a:solidFill>
                  <a:schemeClr val="dk1"/>
                </a:solidFill>
                <a:latin typeface="Montserrat"/>
                <a:ea typeface="Montserrat"/>
                <a:cs typeface="Montserrat"/>
                <a:sym typeface="Montserrat"/>
              </a:rPr>
              <a:t>Desde 2010, em apenas 8 anos, o número de Dentistas ativos no Brasil cresceu 42,27% passando de 219.575 para 312.403 dentistas, segundo dados oficiais do CFO em 30/10/2018.</a:t>
            </a:r>
            <a:endParaRPr/>
          </a:p>
          <a:p>
            <a:pPr indent="-228600" lvl="0" marL="457200" marR="0" rtl="0" algn="just">
              <a:lnSpc>
                <a:spcPct val="100000"/>
              </a:lnSpc>
              <a:spcBef>
                <a:spcPts val="0"/>
              </a:spcBef>
              <a:spcAft>
                <a:spcPts val="0"/>
              </a:spcAft>
              <a:buClr>
                <a:srgbClr val="000000"/>
              </a:buClr>
              <a:buSzPts val="16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8" name="Shape 10938"/>
        <p:cNvGrpSpPr/>
        <p:nvPr/>
      </p:nvGrpSpPr>
      <p:grpSpPr>
        <a:xfrm>
          <a:off x="0" y="0"/>
          <a:ext cx="0" cy="0"/>
          <a:chOff x="0" y="0"/>
          <a:chExt cx="0" cy="0"/>
        </a:xfrm>
      </p:grpSpPr>
      <p:sp>
        <p:nvSpPr>
          <p:cNvPr id="10939" name="Google Shape;10939;p43"/>
          <p:cNvSpPr/>
          <p:nvPr/>
        </p:nvSpPr>
        <p:spPr>
          <a:xfrm>
            <a:off x="7050598" y="-626900"/>
            <a:ext cx="2742052" cy="3198660"/>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0" name="Google Shape;10940;p43"/>
          <p:cNvSpPr/>
          <p:nvPr/>
        </p:nvSpPr>
        <p:spPr>
          <a:xfrm flipH="1">
            <a:off x="2616087" y="729853"/>
            <a:ext cx="1313100" cy="13131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1" name="Google Shape;10941;p43"/>
          <p:cNvSpPr txBox="1"/>
          <p:nvPr>
            <p:ph type="title"/>
          </p:nvPr>
        </p:nvSpPr>
        <p:spPr>
          <a:xfrm>
            <a:off x="1152987" y="2309025"/>
            <a:ext cx="4239300" cy="14508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7000"/>
              <a:buNone/>
            </a:pPr>
            <a:r>
              <a:rPr lang="en" sz="5000"/>
              <a:t>Trabalhos Relacionados</a:t>
            </a:r>
            <a:endParaRPr sz="5000"/>
          </a:p>
        </p:txBody>
      </p:sp>
      <p:sp>
        <p:nvSpPr>
          <p:cNvPr id="10942" name="Google Shape;10942;p43"/>
          <p:cNvSpPr txBox="1"/>
          <p:nvPr>
            <p:ph idx="2" type="title"/>
          </p:nvPr>
        </p:nvSpPr>
        <p:spPr>
          <a:xfrm>
            <a:off x="2616087" y="840812"/>
            <a:ext cx="1313100" cy="9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000"/>
              <a:buNone/>
            </a:pPr>
            <a:r>
              <a:rPr lang="en"/>
              <a:t>05</a:t>
            </a:r>
            <a:endParaRPr/>
          </a:p>
        </p:txBody>
      </p:sp>
      <p:sp>
        <p:nvSpPr>
          <p:cNvPr id="10943" name="Google Shape;10943;p43"/>
          <p:cNvSpPr/>
          <p:nvPr/>
        </p:nvSpPr>
        <p:spPr>
          <a:xfrm>
            <a:off x="5814600" y="737325"/>
            <a:ext cx="3672000" cy="36720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944" name="Google Shape;10944;p43"/>
          <p:cNvPicPr preferRelativeResize="0"/>
          <p:nvPr/>
        </p:nvPicPr>
        <p:blipFill rotWithShape="1">
          <a:blip r:embed="rId3">
            <a:alphaModFix amt="79000"/>
          </a:blip>
          <a:srcRect b="1887" l="9222" r="0" t="7333"/>
          <a:stretch/>
        </p:blipFill>
        <p:spPr>
          <a:xfrm>
            <a:off x="5814600" y="737325"/>
            <a:ext cx="3672000" cy="3672000"/>
          </a:xfrm>
          <a:prstGeom prst="ellipse">
            <a:avLst/>
          </a:prstGeom>
          <a:noFill/>
          <a:ln>
            <a:noFill/>
          </a:ln>
        </p:spPr>
      </p:pic>
      <p:sp>
        <p:nvSpPr>
          <p:cNvPr id="10945" name="Google Shape;10945;p43"/>
          <p:cNvSpPr/>
          <p:nvPr/>
        </p:nvSpPr>
        <p:spPr>
          <a:xfrm>
            <a:off x="7481825" y="3491988"/>
            <a:ext cx="2440387" cy="2233167"/>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9" name="Shape 10949"/>
        <p:cNvGrpSpPr/>
        <p:nvPr/>
      </p:nvGrpSpPr>
      <p:grpSpPr>
        <a:xfrm>
          <a:off x="0" y="0"/>
          <a:ext cx="0" cy="0"/>
          <a:chOff x="0" y="0"/>
          <a:chExt cx="0" cy="0"/>
        </a:xfrm>
      </p:grpSpPr>
      <p:sp>
        <p:nvSpPr>
          <p:cNvPr id="10950" name="Google Shape;10950;p44"/>
          <p:cNvSpPr txBox="1"/>
          <p:nvPr>
            <p:ph idx="9" type="title"/>
          </p:nvPr>
        </p:nvSpPr>
        <p:spPr>
          <a:xfrm>
            <a:off x="720000" y="311400"/>
            <a:ext cx="6696600" cy="59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3400"/>
              <a:buFont typeface="Abhaya Libre SemiBold"/>
              <a:buNone/>
            </a:pPr>
            <a:r>
              <a:rPr lang="en"/>
              <a:t>TRABALHOS RELACIONADOS</a:t>
            </a:r>
            <a:endParaRPr/>
          </a:p>
        </p:txBody>
      </p:sp>
      <p:pic>
        <p:nvPicPr>
          <p:cNvPr descr="Interface gráfica do usuário, Aplicativo&#10;&#10;Descrição gerada automaticamente" id="10951" name="Google Shape;10951;p44"/>
          <p:cNvPicPr preferRelativeResize="0"/>
          <p:nvPr/>
        </p:nvPicPr>
        <p:blipFill rotWithShape="1">
          <a:blip r:embed="rId3">
            <a:alphaModFix/>
          </a:blip>
          <a:srcRect b="0" l="0" r="0" t="0"/>
          <a:stretch/>
        </p:blipFill>
        <p:spPr>
          <a:xfrm>
            <a:off x="1290758" y="1013327"/>
            <a:ext cx="3325483" cy="3116864"/>
          </a:xfrm>
          <a:prstGeom prst="rect">
            <a:avLst/>
          </a:prstGeom>
          <a:noFill/>
          <a:ln>
            <a:noFill/>
          </a:ln>
        </p:spPr>
      </p:pic>
      <p:pic>
        <p:nvPicPr>
          <p:cNvPr id="10952" name="Google Shape;10952;p44"/>
          <p:cNvPicPr preferRelativeResize="0"/>
          <p:nvPr/>
        </p:nvPicPr>
        <p:blipFill>
          <a:blip r:embed="rId4">
            <a:alphaModFix/>
          </a:blip>
          <a:stretch>
            <a:fillRect/>
          </a:stretch>
        </p:blipFill>
        <p:spPr>
          <a:xfrm>
            <a:off x="4896700" y="1013313"/>
            <a:ext cx="3325500" cy="3116875"/>
          </a:xfrm>
          <a:prstGeom prst="rect">
            <a:avLst/>
          </a:prstGeom>
          <a:noFill/>
          <a:ln>
            <a:noFill/>
          </a:ln>
        </p:spPr>
      </p:pic>
      <p:sp>
        <p:nvSpPr>
          <p:cNvPr id="10953" name="Google Shape;10953;p44"/>
          <p:cNvSpPr txBox="1"/>
          <p:nvPr/>
        </p:nvSpPr>
        <p:spPr>
          <a:xfrm>
            <a:off x="4896700" y="3730000"/>
            <a:ext cx="379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InfoOdonto</a:t>
            </a:r>
            <a:endParaRPr>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7" name="Shape 10957"/>
        <p:cNvGrpSpPr/>
        <p:nvPr/>
      </p:nvGrpSpPr>
      <p:grpSpPr>
        <a:xfrm>
          <a:off x="0" y="0"/>
          <a:ext cx="0" cy="0"/>
          <a:chOff x="0" y="0"/>
          <a:chExt cx="0" cy="0"/>
        </a:xfrm>
      </p:grpSpPr>
      <p:sp>
        <p:nvSpPr>
          <p:cNvPr id="10958" name="Google Shape;10958;p45"/>
          <p:cNvSpPr/>
          <p:nvPr/>
        </p:nvSpPr>
        <p:spPr>
          <a:xfrm>
            <a:off x="7050598" y="-626900"/>
            <a:ext cx="2742052" cy="3198660"/>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9" name="Google Shape;10959;p45"/>
          <p:cNvSpPr/>
          <p:nvPr/>
        </p:nvSpPr>
        <p:spPr>
          <a:xfrm flipH="1">
            <a:off x="2616087" y="729853"/>
            <a:ext cx="1313100" cy="13131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0" name="Google Shape;10960;p45"/>
          <p:cNvSpPr txBox="1"/>
          <p:nvPr>
            <p:ph type="title"/>
          </p:nvPr>
        </p:nvSpPr>
        <p:spPr>
          <a:xfrm>
            <a:off x="1152975" y="2309025"/>
            <a:ext cx="4393500" cy="14508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7000"/>
              <a:buNone/>
            </a:pPr>
            <a:r>
              <a:rPr lang="en"/>
              <a:t>Tecnologias</a:t>
            </a:r>
            <a:endParaRPr/>
          </a:p>
        </p:txBody>
      </p:sp>
      <p:sp>
        <p:nvSpPr>
          <p:cNvPr id="10961" name="Google Shape;10961;p45"/>
          <p:cNvSpPr txBox="1"/>
          <p:nvPr>
            <p:ph idx="2" type="title"/>
          </p:nvPr>
        </p:nvSpPr>
        <p:spPr>
          <a:xfrm>
            <a:off x="2616087" y="840812"/>
            <a:ext cx="1313100" cy="9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000"/>
              <a:buNone/>
            </a:pPr>
            <a:r>
              <a:rPr lang="en"/>
              <a:t>06</a:t>
            </a:r>
            <a:endParaRPr/>
          </a:p>
        </p:txBody>
      </p:sp>
      <p:sp>
        <p:nvSpPr>
          <p:cNvPr id="10962" name="Google Shape;10962;p45"/>
          <p:cNvSpPr/>
          <p:nvPr/>
        </p:nvSpPr>
        <p:spPr>
          <a:xfrm>
            <a:off x="5814600" y="737325"/>
            <a:ext cx="3672000" cy="36720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963" name="Google Shape;10963;p45"/>
          <p:cNvPicPr preferRelativeResize="0"/>
          <p:nvPr/>
        </p:nvPicPr>
        <p:blipFill rotWithShape="1">
          <a:blip r:embed="rId3">
            <a:alphaModFix amt="79000"/>
          </a:blip>
          <a:srcRect b="1888" l="9222" r="0" t="7334"/>
          <a:stretch/>
        </p:blipFill>
        <p:spPr>
          <a:xfrm>
            <a:off x="5814600" y="737325"/>
            <a:ext cx="3672000" cy="3672000"/>
          </a:xfrm>
          <a:prstGeom prst="ellipse">
            <a:avLst/>
          </a:prstGeom>
          <a:noFill/>
          <a:ln>
            <a:noFill/>
          </a:ln>
        </p:spPr>
      </p:pic>
      <p:sp>
        <p:nvSpPr>
          <p:cNvPr id="10964" name="Google Shape;10964;p45"/>
          <p:cNvSpPr/>
          <p:nvPr/>
        </p:nvSpPr>
        <p:spPr>
          <a:xfrm>
            <a:off x="7481825" y="3491988"/>
            <a:ext cx="2440387" cy="2233167"/>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rgbClr val="629E96">
              <a:alpha val="423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5" name="Google Shape;10965;p45"/>
          <p:cNvSpPr txBox="1"/>
          <p:nvPr>
            <p:ph idx="1" type="subTitle"/>
          </p:nvPr>
        </p:nvSpPr>
        <p:spPr>
          <a:xfrm>
            <a:off x="1547187" y="3844786"/>
            <a:ext cx="3450900" cy="699900"/>
          </a:xfrm>
          <a:prstGeom prst="rect">
            <a:avLst/>
          </a:prstGeom>
          <a:noFill/>
          <a:ln>
            <a:noFill/>
          </a:ln>
        </p:spPr>
        <p:txBody>
          <a:bodyPr anchorCtr="0" anchor="ctr" bIns="91425" lIns="91425" spcFirstLastPara="1" rIns="91425" wrap="square" tIns="91425">
            <a:noAutofit/>
          </a:bodyPr>
          <a:lstStyle/>
          <a:p>
            <a:pPr indent="-330200" lvl="0" marL="457200" rtl="0" algn="ctr">
              <a:lnSpc>
                <a:spcPct val="100000"/>
              </a:lnSpc>
              <a:spcBef>
                <a:spcPts val="0"/>
              </a:spcBef>
              <a:spcAft>
                <a:spcPts val="0"/>
              </a:spcAft>
              <a:buSzPts val="16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969" name="Shape 10969"/>
        <p:cNvGrpSpPr/>
        <p:nvPr/>
      </p:nvGrpSpPr>
      <p:grpSpPr>
        <a:xfrm>
          <a:off x="0" y="0"/>
          <a:ext cx="0" cy="0"/>
          <a:chOff x="0" y="0"/>
          <a:chExt cx="0" cy="0"/>
        </a:xfrm>
      </p:grpSpPr>
      <p:pic>
        <p:nvPicPr>
          <p:cNvPr id="10970" name="Google Shape;10970;p46"/>
          <p:cNvPicPr preferRelativeResize="0"/>
          <p:nvPr/>
        </p:nvPicPr>
        <p:blipFill>
          <a:blip r:embed="rId3">
            <a:alphaModFix/>
          </a:blip>
          <a:stretch>
            <a:fillRect/>
          </a:stretch>
        </p:blipFill>
        <p:spPr>
          <a:xfrm>
            <a:off x="502598" y="1614099"/>
            <a:ext cx="1224325" cy="1257454"/>
          </a:xfrm>
          <a:prstGeom prst="rect">
            <a:avLst/>
          </a:prstGeom>
          <a:noFill/>
          <a:ln>
            <a:noFill/>
          </a:ln>
        </p:spPr>
      </p:pic>
      <p:pic>
        <p:nvPicPr>
          <p:cNvPr id="10971" name="Google Shape;10971;p46"/>
          <p:cNvPicPr preferRelativeResize="0"/>
          <p:nvPr/>
        </p:nvPicPr>
        <p:blipFill>
          <a:blip r:embed="rId4">
            <a:alphaModFix/>
          </a:blip>
          <a:stretch>
            <a:fillRect/>
          </a:stretch>
        </p:blipFill>
        <p:spPr>
          <a:xfrm>
            <a:off x="4941413" y="1614088"/>
            <a:ext cx="1428750" cy="1428750"/>
          </a:xfrm>
          <a:prstGeom prst="rect">
            <a:avLst/>
          </a:prstGeom>
          <a:noFill/>
          <a:ln>
            <a:noFill/>
          </a:ln>
        </p:spPr>
      </p:pic>
      <p:pic>
        <p:nvPicPr>
          <p:cNvPr id="10972" name="Google Shape;10972;p46"/>
          <p:cNvPicPr preferRelativeResize="0"/>
          <p:nvPr/>
        </p:nvPicPr>
        <p:blipFill>
          <a:blip r:embed="rId5">
            <a:alphaModFix/>
          </a:blip>
          <a:stretch>
            <a:fillRect/>
          </a:stretch>
        </p:blipFill>
        <p:spPr>
          <a:xfrm>
            <a:off x="7262313" y="1528438"/>
            <a:ext cx="1428750" cy="1428750"/>
          </a:xfrm>
          <a:prstGeom prst="rect">
            <a:avLst/>
          </a:prstGeom>
          <a:noFill/>
          <a:ln>
            <a:noFill/>
          </a:ln>
        </p:spPr>
      </p:pic>
      <p:sp>
        <p:nvSpPr>
          <p:cNvPr id="10973" name="Google Shape;10973;p46"/>
          <p:cNvSpPr txBox="1"/>
          <p:nvPr/>
        </p:nvSpPr>
        <p:spPr>
          <a:xfrm>
            <a:off x="4559600" y="1090350"/>
            <a:ext cx="2192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Montserrat"/>
                <a:ea typeface="Montserrat"/>
                <a:cs typeface="Montserrat"/>
                <a:sym typeface="Montserrat"/>
              </a:rPr>
              <a:t>Banco de Dados</a:t>
            </a:r>
            <a:endParaRPr sz="1800">
              <a:latin typeface="Montserrat"/>
              <a:ea typeface="Montserrat"/>
              <a:cs typeface="Montserrat"/>
              <a:sym typeface="Montserrat"/>
            </a:endParaRPr>
          </a:p>
        </p:txBody>
      </p:sp>
      <p:sp>
        <p:nvSpPr>
          <p:cNvPr id="10974" name="Google Shape;10974;p46"/>
          <p:cNvSpPr txBox="1"/>
          <p:nvPr/>
        </p:nvSpPr>
        <p:spPr>
          <a:xfrm>
            <a:off x="7262313" y="1090338"/>
            <a:ext cx="1356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Montserrat"/>
                <a:ea typeface="Montserrat"/>
                <a:cs typeface="Montserrat"/>
                <a:sym typeface="Montserrat"/>
              </a:rPr>
              <a:t>BackEnd</a:t>
            </a:r>
            <a:endParaRPr sz="1800">
              <a:latin typeface="Montserrat"/>
              <a:ea typeface="Montserrat"/>
              <a:cs typeface="Montserrat"/>
              <a:sym typeface="Montserrat"/>
            </a:endParaRPr>
          </a:p>
        </p:txBody>
      </p:sp>
      <p:sp>
        <p:nvSpPr>
          <p:cNvPr id="10975" name="Google Shape;10975;p46"/>
          <p:cNvSpPr txBox="1"/>
          <p:nvPr/>
        </p:nvSpPr>
        <p:spPr>
          <a:xfrm>
            <a:off x="436613" y="1090338"/>
            <a:ext cx="1356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Montserrat"/>
                <a:ea typeface="Montserrat"/>
                <a:cs typeface="Montserrat"/>
                <a:sym typeface="Montserrat"/>
              </a:rPr>
              <a:t>FrontEnd</a:t>
            </a:r>
            <a:endParaRPr sz="1800">
              <a:latin typeface="Montserrat"/>
              <a:ea typeface="Montserrat"/>
              <a:cs typeface="Montserrat"/>
              <a:sym typeface="Montserrat"/>
            </a:endParaRPr>
          </a:p>
        </p:txBody>
      </p:sp>
      <p:pic>
        <p:nvPicPr>
          <p:cNvPr id="10976" name="Google Shape;10976;p46"/>
          <p:cNvPicPr preferRelativeResize="0"/>
          <p:nvPr/>
        </p:nvPicPr>
        <p:blipFill>
          <a:blip r:embed="rId6">
            <a:alphaModFix/>
          </a:blip>
          <a:stretch>
            <a:fillRect/>
          </a:stretch>
        </p:blipFill>
        <p:spPr>
          <a:xfrm>
            <a:off x="916938" y="3042855"/>
            <a:ext cx="395640" cy="406345"/>
          </a:xfrm>
          <a:prstGeom prst="rect">
            <a:avLst/>
          </a:prstGeom>
          <a:noFill/>
          <a:ln>
            <a:noFill/>
          </a:ln>
        </p:spPr>
      </p:pic>
      <p:pic>
        <p:nvPicPr>
          <p:cNvPr id="10977" name="Google Shape;10977;p46"/>
          <p:cNvPicPr preferRelativeResize="0"/>
          <p:nvPr/>
        </p:nvPicPr>
        <p:blipFill>
          <a:blip r:embed="rId7">
            <a:alphaModFix/>
          </a:blip>
          <a:stretch>
            <a:fillRect/>
          </a:stretch>
        </p:blipFill>
        <p:spPr>
          <a:xfrm>
            <a:off x="533641" y="3681209"/>
            <a:ext cx="1162241" cy="1193690"/>
          </a:xfrm>
          <a:prstGeom prst="rect">
            <a:avLst/>
          </a:prstGeom>
          <a:noFill/>
          <a:ln>
            <a:noFill/>
          </a:ln>
        </p:spPr>
      </p:pic>
      <p:sp>
        <p:nvSpPr>
          <p:cNvPr id="10978" name="Google Shape;10978;p46"/>
          <p:cNvSpPr txBox="1"/>
          <p:nvPr>
            <p:ph idx="4294967295" type="title"/>
          </p:nvPr>
        </p:nvSpPr>
        <p:spPr>
          <a:xfrm>
            <a:off x="720000" y="311400"/>
            <a:ext cx="6696600" cy="59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3400"/>
              <a:buFont typeface="Abhaya Libre SemiBold"/>
              <a:buNone/>
            </a:pPr>
            <a:r>
              <a:rPr lang="en"/>
              <a:t>TECNOLOGIAS</a:t>
            </a:r>
            <a:endParaRPr/>
          </a:p>
        </p:txBody>
      </p:sp>
      <p:pic>
        <p:nvPicPr>
          <p:cNvPr id="10979" name="Google Shape;10979;p46"/>
          <p:cNvPicPr preferRelativeResize="0"/>
          <p:nvPr/>
        </p:nvPicPr>
        <p:blipFill>
          <a:blip r:embed="rId8">
            <a:alphaModFix/>
          </a:blip>
          <a:stretch>
            <a:fillRect/>
          </a:stretch>
        </p:blipFill>
        <p:spPr>
          <a:xfrm>
            <a:off x="2645950" y="1554600"/>
            <a:ext cx="1376438" cy="1376438"/>
          </a:xfrm>
          <a:prstGeom prst="rect">
            <a:avLst/>
          </a:prstGeom>
          <a:noFill/>
          <a:ln>
            <a:noFill/>
          </a:ln>
        </p:spPr>
      </p:pic>
      <p:sp>
        <p:nvSpPr>
          <p:cNvPr id="10980" name="Google Shape;10980;p46"/>
          <p:cNvSpPr txBox="1"/>
          <p:nvPr/>
        </p:nvSpPr>
        <p:spPr>
          <a:xfrm>
            <a:off x="2272925" y="1090350"/>
            <a:ext cx="21225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Montserrat"/>
                <a:ea typeface="Montserrat"/>
                <a:cs typeface="Montserrat"/>
                <a:sym typeface="Montserrat"/>
              </a:rPr>
              <a:t>Controle de Versão</a:t>
            </a:r>
            <a:endParaRPr sz="18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84" name="Shape 10984"/>
        <p:cNvGrpSpPr/>
        <p:nvPr/>
      </p:nvGrpSpPr>
      <p:grpSpPr>
        <a:xfrm>
          <a:off x="0" y="0"/>
          <a:ext cx="0" cy="0"/>
          <a:chOff x="0" y="0"/>
          <a:chExt cx="0" cy="0"/>
        </a:xfrm>
      </p:grpSpPr>
      <p:sp>
        <p:nvSpPr>
          <p:cNvPr id="10985" name="Google Shape;10985;p47"/>
          <p:cNvSpPr txBox="1"/>
          <p:nvPr>
            <p:ph type="title"/>
          </p:nvPr>
        </p:nvSpPr>
        <p:spPr>
          <a:xfrm>
            <a:off x="720000" y="311400"/>
            <a:ext cx="7005000" cy="59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00"/>
              <a:buNone/>
            </a:pPr>
            <a:r>
              <a:rPr lang="en"/>
              <a:t>REFERÊNCIAS</a:t>
            </a:r>
            <a:endParaRPr/>
          </a:p>
        </p:txBody>
      </p:sp>
      <p:sp>
        <p:nvSpPr>
          <p:cNvPr id="10986" name="Google Shape;10986;p47"/>
          <p:cNvSpPr txBox="1"/>
          <p:nvPr/>
        </p:nvSpPr>
        <p:spPr>
          <a:xfrm>
            <a:off x="1030611" y="424011"/>
            <a:ext cx="7472772" cy="3300265"/>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b="0" i="0" sz="1600" u="none" cap="none" strike="noStrike">
              <a:solidFill>
                <a:schemeClr val="dk1"/>
              </a:solidFill>
              <a:latin typeface="Montserrat"/>
              <a:ea typeface="Montserrat"/>
              <a:cs typeface="Montserrat"/>
              <a:sym typeface="Montserrat"/>
            </a:endParaRPr>
          </a:p>
          <a:p>
            <a:pPr indent="-228600" lvl="0" marL="457200" marR="0" rtl="0" algn="just">
              <a:lnSpc>
                <a:spcPct val="100000"/>
              </a:lnSpc>
              <a:spcBef>
                <a:spcPts val="0"/>
              </a:spcBef>
              <a:spcAft>
                <a:spcPts val="0"/>
              </a:spcAft>
              <a:buClr>
                <a:srgbClr val="000000"/>
              </a:buClr>
              <a:buSzPts val="1600"/>
              <a:buFont typeface="Arial"/>
              <a:buNone/>
            </a:pPr>
            <a:r>
              <a:t/>
            </a:r>
            <a:endParaRPr b="0" i="0" sz="1800" u="none" cap="none" strike="noStrike">
              <a:solidFill>
                <a:schemeClr val="dk1"/>
              </a:solidFill>
              <a:latin typeface="Montserrat"/>
              <a:ea typeface="Montserrat"/>
              <a:cs typeface="Montserrat"/>
              <a:sym typeface="Montserrat"/>
            </a:endParaRPr>
          </a:p>
          <a:p>
            <a:pPr indent="-330200" lvl="0" marL="457200" marR="0" rtl="0" algn="l">
              <a:lnSpc>
                <a:spcPct val="100000"/>
              </a:lnSpc>
              <a:spcBef>
                <a:spcPts val="0"/>
              </a:spcBef>
              <a:spcAft>
                <a:spcPts val="0"/>
              </a:spcAft>
              <a:buClr>
                <a:srgbClr val="000000"/>
              </a:buClr>
              <a:buSzPts val="1600"/>
              <a:buFont typeface="Arial"/>
              <a:buChar char="•"/>
            </a:pPr>
            <a:r>
              <a:rPr b="0" i="0" lang="en" sz="1600" u="none" cap="none" strike="noStrike">
                <a:solidFill>
                  <a:schemeClr val="dk1"/>
                </a:solidFill>
                <a:latin typeface="Montserrat"/>
                <a:ea typeface="Montserrat"/>
                <a:cs typeface="Montserrat"/>
                <a:sym typeface="Montserrat"/>
              </a:rPr>
              <a:t>Agência Brasil. OMS mostra que 5 pessoas morrem a cada minuto por erro médico. 14/09/2019.  </a:t>
            </a:r>
            <a:endParaRPr b="0" i="0" sz="1400" u="none" cap="none" strike="noStrike">
              <a:solidFill>
                <a:schemeClr val="dk1"/>
              </a:solidFill>
              <a:latin typeface="Arial"/>
              <a:ea typeface="Arial"/>
              <a:cs typeface="Arial"/>
              <a:sym typeface="Arial"/>
            </a:endParaRPr>
          </a:p>
          <a:p>
            <a:pPr indent="0" lvl="0" marL="127000" marR="0" rtl="0" algn="l">
              <a:lnSpc>
                <a:spcPct val="100000"/>
              </a:lnSpc>
              <a:spcBef>
                <a:spcPts val="0"/>
              </a:spcBef>
              <a:spcAft>
                <a:spcPts val="0"/>
              </a:spcAft>
              <a:buNone/>
            </a:pPr>
            <a:r>
              <a:rPr b="0" i="0" lang="en" sz="1600" u="none" cap="none" strike="noStrike">
                <a:solidFill>
                  <a:schemeClr val="dk1"/>
                </a:solidFill>
                <a:latin typeface="Montserrat"/>
                <a:ea typeface="Montserrat"/>
                <a:cs typeface="Montserrat"/>
                <a:sym typeface="Montserrat"/>
              </a:rPr>
              <a:t>      Disponível em:                                                                                                          &lt;https://agenciabrasil.ebc.com.br/internacional/noticia/2019                      -09/oms- mostra-que-5-pessoas-morrem-cada-minuto-por-erro-         medico&gt;. Acesso em: 12 de março de 2023.</a:t>
            </a:r>
            <a:endParaRPr b="0" i="0" sz="1400" u="none" cap="none" strike="noStrike">
              <a:solidFill>
                <a:schemeClr val="dk1"/>
              </a:solidFill>
              <a:latin typeface="Arial"/>
              <a:ea typeface="Arial"/>
              <a:cs typeface="Arial"/>
              <a:sym typeface="Arial"/>
            </a:endParaRPr>
          </a:p>
          <a:p>
            <a:pPr indent="-228600" lvl="0" marL="457200" marR="0" rtl="0" algn="just">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Montserrat"/>
              <a:ea typeface="Montserrat"/>
              <a:cs typeface="Montserrat"/>
              <a:sym typeface="Montserrat"/>
            </a:endParaRPr>
          </a:p>
          <a:p>
            <a:pPr indent="-330200" lvl="0" marL="457200" marR="0" rtl="0" algn="l">
              <a:lnSpc>
                <a:spcPct val="100000"/>
              </a:lnSpc>
              <a:spcBef>
                <a:spcPts val="0"/>
              </a:spcBef>
              <a:spcAft>
                <a:spcPts val="0"/>
              </a:spcAft>
              <a:buClr>
                <a:srgbClr val="000000"/>
              </a:buClr>
              <a:buSzPts val="1600"/>
              <a:buFont typeface="Arial"/>
              <a:buChar char="•"/>
            </a:pPr>
            <a:r>
              <a:rPr b="0" i="0" lang="en" sz="1600" u="none" cap="none" strike="noStrike">
                <a:solidFill>
                  <a:schemeClr val="dk1"/>
                </a:solidFill>
                <a:latin typeface="Montserrat"/>
                <a:ea typeface="Montserrat"/>
                <a:cs typeface="Montserrat"/>
                <a:sym typeface="Montserrat"/>
              </a:rPr>
              <a:t>Terra. Brasil é o país com mais dentistas no mundo, mas ainda existem áreas de tratamento pouco exploradas e regiões com carência de profissionais. 30/10/2018. Disponível em: &lt;https://www.terra.com.br/noticias/brasil-e-o-pais-com-mais-dentistas-no-mundo-mas-ainda-existem-areas-de-tratamento-pouco-exploradas-e-regioes-com-carencia-de-profissionais,c929151215038b55fbf6a5f93a70c3231j7ep4d8.html&gt;. Acesso em: 12 de março de 2023</a:t>
            </a:r>
            <a:r>
              <a:rPr b="0" i="0" lang="en" sz="1800" u="none" cap="none" strike="noStrike">
                <a:solidFill>
                  <a:schemeClr val="dk1"/>
                </a:solidFill>
                <a:latin typeface="Montserrat"/>
                <a:ea typeface="Montserrat"/>
                <a:cs typeface="Montserrat"/>
                <a:sym typeface="Montserrat"/>
              </a:rPr>
              <a:t>.</a:t>
            </a:r>
            <a:endParaRPr b="0" i="0" sz="1400" u="none" cap="none" strike="noStrike">
              <a:solidFill>
                <a:schemeClr val="dk1"/>
              </a:solidFill>
              <a:latin typeface="Montserrat"/>
              <a:ea typeface="Montserrat"/>
              <a:cs typeface="Montserrat"/>
              <a:sym typeface="Montserrat"/>
            </a:endParaRPr>
          </a:p>
          <a:p>
            <a:pPr indent="-228600" lvl="0" marL="457200" marR="0" rtl="0" algn="just">
              <a:lnSpc>
                <a:spcPct val="100000"/>
              </a:lnSpc>
              <a:spcBef>
                <a:spcPts val="0"/>
              </a:spcBef>
              <a:spcAft>
                <a:spcPts val="0"/>
              </a:spcAft>
              <a:buClr>
                <a:srgbClr val="000000"/>
              </a:buClr>
              <a:buSzPts val="16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0" name="Shape 10990"/>
        <p:cNvGrpSpPr/>
        <p:nvPr/>
      </p:nvGrpSpPr>
      <p:grpSpPr>
        <a:xfrm>
          <a:off x="0" y="0"/>
          <a:ext cx="0" cy="0"/>
          <a:chOff x="0" y="0"/>
          <a:chExt cx="0" cy="0"/>
        </a:xfrm>
      </p:grpSpPr>
      <p:sp>
        <p:nvSpPr>
          <p:cNvPr id="10991" name="Google Shape;10991;p48"/>
          <p:cNvSpPr txBox="1"/>
          <p:nvPr>
            <p:ph type="title"/>
          </p:nvPr>
        </p:nvSpPr>
        <p:spPr>
          <a:xfrm>
            <a:off x="1229180" y="2065534"/>
            <a:ext cx="6696424" cy="1083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8500"/>
              <a:buNone/>
            </a:pPr>
            <a:r>
              <a:rPr lang="en"/>
              <a:t>OBRIGADO!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3" name="Shape 10863"/>
        <p:cNvGrpSpPr/>
        <p:nvPr/>
      </p:nvGrpSpPr>
      <p:grpSpPr>
        <a:xfrm>
          <a:off x="0" y="0"/>
          <a:ext cx="0" cy="0"/>
          <a:chOff x="0" y="0"/>
          <a:chExt cx="0" cy="0"/>
        </a:xfrm>
      </p:grpSpPr>
      <p:sp>
        <p:nvSpPr>
          <p:cNvPr id="10864" name="Google Shape;10864;p34"/>
          <p:cNvSpPr/>
          <p:nvPr/>
        </p:nvSpPr>
        <p:spPr>
          <a:xfrm>
            <a:off x="1707500" y="-61100"/>
            <a:ext cx="1864375" cy="2652675"/>
          </a:xfrm>
          <a:custGeom>
            <a:rect b="b" l="l" r="r" t="t"/>
            <a:pathLst>
              <a:path extrusionOk="0" h="106107" w="74575">
                <a:moveTo>
                  <a:pt x="0" y="0"/>
                </a:moveTo>
                <a:cubicBezTo>
                  <a:pt x="2990" y="5183"/>
                  <a:pt x="9104" y="26316"/>
                  <a:pt x="17942" y="31100"/>
                </a:cubicBezTo>
                <a:cubicBezTo>
                  <a:pt x="26780" y="35885"/>
                  <a:pt x="46734" y="24513"/>
                  <a:pt x="53029" y="28707"/>
                </a:cubicBezTo>
                <a:cubicBezTo>
                  <a:pt x="59324" y="32902"/>
                  <a:pt x="52125" y="49024"/>
                  <a:pt x="55713" y="56267"/>
                </a:cubicBezTo>
                <a:cubicBezTo>
                  <a:pt x="59302" y="63511"/>
                  <a:pt x="74028" y="63861"/>
                  <a:pt x="74560" y="72168"/>
                </a:cubicBezTo>
                <a:cubicBezTo>
                  <a:pt x="75092" y="80475"/>
                  <a:pt x="61513" y="100451"/>
                  <a:pt x="58903" y="106107"/>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34"/>
          <p:cNvSpPr/>
          <p:nvPr/>
        </p:nvSpPr>
        <p:spPr>
          <a:xfrm flipH="1">
            <a:off x="5338693" y="1118329"/>
            <a:ext cx="1313100" cy="13131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6" name="Google Shape;10866;p34"/>
          <p:cNvSpPr txBox="1"/>
          <p:nvPr>
            <p:ph type="title"/>
          </p:nvPr>
        </p:nvSpPr>
        <p:spPr>
          <a:xfrm>
            <a:off x="2908532" y="2631275"/>
            <a:ext cx="6116662" cy="808475"/>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7000"/>
              <a:buNone/>
            </a:pPr>
            <a:r>
              <a:rPr lang="en" sz="5700"/>
              <a:t>Contextualização</a:t>
            </a:r>
            <a:endParaRPr sz="5700"/>
          </a:p>
        </p:txBody>
      </p:sp>
      <p:sp>
        <p:nvSpPr>
          <p:cNvPr id="10867" name="Google Shape;10867;p34"/>
          <p:cNvSpPr txBox="1"/>
          <p:nvPr>
            <p:ph idx="2" type="title"/>
          </p:nvPr>
        </p:nvSpPr>
        <p:spPr>
          <a:xfrm>
            <a:off x="5338693" y="1229288"/>
            <a:ext cx="1313100" cy="9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000"/>
              <a:buNone/>
            </a:pPr>
            <a:r>
              <a:rPr lang="en"/>
              <a:t>01</a:t>
            </a:r>
            <a:endParaRPr/>
          </a:p>
        </p:txBody>
      </p:sp>
      <p:sp>
        <p:nvSpPr>
          <p:cNvPr id="10868" name="Google Shape;10868;p34"/>
          <p:cNvSpPr/>
          <p:nvPr/>
        </p:nvSpPr>
        <p:spPr>
          <a:xfrm>
            <a:off x="-644250" y="729388"/>
            <a:ext cx="3672000" cy="36720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869" name="Google Shape;10869;p34"/>
          <p:cNvPicPr preferRelativeResize="0"/>
          <p:nvPr/>
        </p:nvPicPr>
        <p:blipFill rotWithShape="1">
          <a:blip r:embed="rId3">
            <a:alphaModFix amt="80000"/>
          </a:blip>
          <a:srcRect b="0" l="0" r="0" t="0"/>
          <a:stretch/>
        </p:blipFill>
        <p:spPr>
          <a:xfrm>
            <a:off x="-771250" y="729388"/>
            <a:ext cx="3672000" cy="3672000"/>
          </a:xfrm>
          <a:prstGeom prst="ellipse">
            <a:avLst/>
          </a:prstGeom>
          <a:noFill/>
          <a:ln>
            <a:noFill/>
          </a:ln>
        </p:spPr>
      </p:pic>
      <p:sp>
        <p:nvSpPr>
          <p:cNvPr id="10870" name="Google Shape;10870;p34"/>
          <p:cNvSpPr/>
          <p:nvPr/>
        </p:nvSpPr>
        <p:spPr>
          <a:xfrm>
            <a:off x="-641272" y="-9"/>
            <a:ext cx="1771141" cy="2066072"/>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74" name="Shape 10874"/>
        <p:cNvGrpSpPr/>
        <p:nvPr/>
      </p:nvGrpSpPr>
      <p:grpSpPr>
        <a:xfrm>
          <a:off x="0" y="0"/>
          <a:ext cx="0" cy="0"/>
          <a:chOff x="0" y="0"/>
          <a:chExt cx="0" cy="0"/>
        </a:xfrm>
      </p:grpSpPr>
      <p:sp>
        <p:nvSpPr>
          <p:cNvPr id="10875" name="Google Shape;10875;p35"/>
          <p:cNvSpPr txBox="1"/>
          <p:nvPr>
            <p:ph type="title"/>
          </p:nvPr>
        </p:nvSpPr>
        <p:spPr>
          <a:xfrm>
            <a:off x="720000" y="311400"/>
            <a:ext cx="6696600" cy="59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00"/>
              <a:buNone/>
            </a:pPr>
            <a:r>
              <a:rPr lang="en"/>
              <a:t>CONTEXTUALIZAÇÃO</a:t>
            </a:r>
            <a:endParaRPr/>
          </a:p>
        </p:txBody>
      </p:sp>
      <p:sp>
        <p:nvSpPr>
          <p:cNvPr id="10876" name="Google Shape;10876;p35"/>
          <p:cNvSpPr txBox="1"/>
          <p:nvPr>
            <p:ph idx="1" type="body"/>
          </p:nvPr>
        </p:nvSpPr>
        <p:spPr>
          <a:xfrm>
            <a:off x="720000" y="987525"/>
            <a:ext cx="7274700" cy="3699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r>
              <a:rPr lang="en" sz="1700"/>
              <a:t>Situação atual do mercado: </a:t>
            </a:r>
            <a:endParaRPr/>
          </a:p>
          <a:p>
            <a:pPr indent="0" lvl="0" marL="0" rtl="0" algn="l">
              <a:lnSpc>
                <a:spcPct val="100000"/>
              </a:lnSpc>
              <a:spcBef>
                <a:spcPts val="0"/>
              </a:spcBef>
              <a:spcAft>
                <a:spcPts val="0"/>
              </a:spcAft>
              <a:buSzPts val="1200"/>
              <a:buNone/>
            </a:pPr>
            <a:r>
              <a:t/>
            </a:r>
            <a:endParaRPr sz="1700"/>
          </a:p>
          <a:p>
            <a:pPr indent="-228600" lvl="0" marL="457200" rtl="0" algn="l">
              <a:lnSpc>
                <a:spcPct val="100000"/>
              </a:lnSpc>
              <a:spcBef>
                <a:spcPts val="0"/>
              </a:spcBef>
              <a:spcAft>
                <a:spcPts val="0"/>
              </a:spcAft>
              <a:buClr>
                <a:schemeClr val="dk1"/>
              </a:buClr>
              <a:buSzPts val="1200"/>
              <a:buNone/>
            </a:pPr>
            <a:r>
              <a:t/>
            </a:r>
            <a:endParaRPr sz="1700"/>
          </a:p>
          <a:p>
            <a:pPr indent="-304800" lvl="0" marL="457200" rtl="0" algn="l">
              <a:lnSpc>
                <a:spcPct val="100000"/>
              </a:lnSpc>
              <a:spcBef>
                <a:spcPts val="0"/>
              </a:spcBef>
              <a:spcAft>
                <a:spcPts val="0"/>
              </a:spcAft>
              <a:buClr>
                <a:schemeClr val="dk1"/>
              </a:buClr>
              <a:buSzPts val="1200"/>
              <a:buAutoNum type="arabicPeriod"/>
            </a:pPr>
            <a:r>
              <a:rPr lang="en" sz="1700"/>
              <a:t>Setor odontológico exige um alto nível de cuidado e atenção;</a:t>
            </a:r>
            <a:endParaRPr/>
          </a:p>
          <a:p>
            <a:pPr indent="-228600" lvl="0" marL="457200" rtl="0" algn="l">
              <a:lnSpc>
                <a:spcPct val="100000"/>
              </a:lnSpc>
              <a:spcBef>
                <a:spcPts val="0"/>
              </a:spcBef>
              <a:spcAft>
                <a:spcPts val="0"/>
              </a:spcAft>
              <a:buClr>
                <a:schemeClr val="dk1"/>
              </a:buClr>
              <a:buSzPts val="1200"/>
              <a:buNone/>
            </a:pPr>
            <a:r>
              <a:t/>
            </a:r>
            <a:endParaRPr sz="1700"/>
          </a:p>
          <a:p>
            <a:pPr indent="-304800" lvl="0" marL="457200" rtl="0" algn="l">
              <a:lnSpc>
                <a:spcPct val="100000"/>
              </a:lnSpc>
              <a:spcBef>
                <a:spcPts val="0"/>
              </a:spcBef>
              <a:spcAft>
                <a:spcPts val="0"/>
              </a:spcAft>
              <a:buClr>
                <a:schemeClr val="dk1"/>
              </a:buClr>
              <a:buSzPts val="1200"/>
              <a:buAutoNum type="arabicPeriod"/>
            </a:pPr>
            <a:r>
              <a:rPr lang="en" sz="1700"/>
              <a:t>Vários protocolos e regras de procedimento no atendimento;</a:t>
            </a:r>
            <a:endParaRPr/>
          </a:p>
          <a:p>
            <a:pPr indent="-228600" lvl="0" marL="457200" rtl="0" algn="l">
              <a:lnSpc>
                <a:spcPct val="100000"/>
              </a:lnSpc>
              <a:spcBef>
                <a:spcPts val="0"/>
              </a:spcBef>
              <a:spcAft>
                <a:spcPts val="0"/>
              </a:spcAft>
              <a:buClr>
                <a:schemeClr val="dk1"/>
              </a:buClr>
              <a:buSzPts val="1200"/>
              <a:buNone/>
            </a:pPr>
            <a:r>
              <a:t/>
            </a:r>
            <a:endParaRPr sz="1700"/>
          </a:p>
          <a:p>
            <a:pPr indent="-304800" lvl="0" marL="457200" rtl="0" algn="l">
              <a:lnSpc>
                <a:spcPct val="100000"/>
              </a:lnSpc>
              <a:spcBef>
                <a:spcPts val="0"/>
              </a:spcBef>
              <a:spcAft>
                <a:spcPts val="0"/>
              </a:spcAft>
              <a:buClr>
                <a:schemeClr val="dk1"/>
              </a:buClr>
              <a:buSzPts val="1200"/>
              <a:buAutoNum type="arabicPeriod"/>
            </a:pPr>
            <a:r>
              <a:rPr lang="en" sz="1700"/>
              <a:t>Os atendimentos mal realizados colocam a vida do dentista e do paciente em risco;</a:t>
            </a:r>
            <a:endParaRPr/>
          </a:p>
          <a:p>
            <a:pPr indent="-228600" lvl="0" marL="457200" rtl="0" algn="l">
              <a:lnSpc>
                <a:spcPct val="100000"/>
              </a:lnSpc>
              <a:spcBef>
                <a:spcPts val="0"/>
              </a:spcBef>
              <a:spcAft>
                <a:spcPts val="0"/>
              </a:spcAft>
              <a:buClr>
                <a:schemeClr val="dk1"/>
              </a:buClr>
              <a:buSzPts val="1200"/>
              <a:buNone/>
            </a:pPr>
            <a:r>
              <a:t/>
            </a:r>
            <a:endParaRPr sz="1700"/>
          </a:p>
          <a:p>
            <a:pPr indent="-304800" lvl="0" marL="457200" rtl="0" algn="l">
              <a:lnSpc>
                <a:spcPct val="100000"/>
              </a:lnSpc>
              <a:spcBef>
                <a:spcPts val="0"/>
              </a:spcBef>
              <a:spcAft>
                <a:spcPts val="0"/>
              </a:spcAft>
              <a:buClr>
                <a:schemeClr val="dk1"/>
              </a:buClr>
              <a:buSzPts val="1200"/>
              <a:buAutoNum type="arabicPeriod"/>
            </a:pPr>
            <a:r>
              <a:rPr lang="en" sz="1700"/>
              <a:t>Alto nível de monitoramento dos órgãos reguladores.</a:t>
            </a:r>
            <a:endParaRPr/>
          </a:p>
          <a:p>
            <a:pPr indent="-228600" lvl="0" marL="457200" rtl="0" algn="l">
              <a:lnSpc>
                <a:spcPct val="100000"/>
              </a:lnSpc>
              <a:spcBef>
                <a:spcPts val="0"/>
              </a:spcBef>
              <a:spcAft>
                <a:spcPts val="0"/>
              </a:spcAft>
              <a:buClr>
                <a:schemeClr val="dk1"/>
              </a:buClr>
              <a:buSzPts val="12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0" name="Shape 10880"/>
        <p:cNvGrpSpPr/>
        <p:nvPr/>
      </p:nvGrpSpPr>
      <p:grpSpPr>
        <a:xfrm>
          <a:off x="0" y="0"/>
          <a:ext cx="0" cy="0"/>
          <a:chOff x="0" y="0"/>
          <a:chExt cx="0" cy="0"/>
        </a:xfrm>
      </p:grpSpPr>
      <p:sp>
        <p:nvSpPr>
          <p:cNvPr id="10881" name="Google Shape;10881;p36"/>
          <p:cNvSpPr/>
          <p:nvPr/>
        </p:nvSpPr>
        <p:spPr>
          <a:xfrm>
            <a:off x="7050598" y="-626900"/>
            <a:ext cx="2742052" cy="3198660"/>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2" name="Google Shape;10882;p36"/>
          <p:cNvSpPr/>
          <p:nvPr/>
        </p:nvSpPr>
        <p:spPr>
          <a:xfrm flipH="1">
            <a:off x="2616087" y="729853"/>
            <a:ext cx="1313100" cy="13131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3" name="Google Shape;10883;p36"/>
          <p:cNvSpPr txBox="1"/>
          <p:nvPr>
            <p:ph type="title"/>
          </p:nvPr>
        </p:nvSpPr>
        <p:spPr>
          <a:xfrm>
            <a:off x="1152987" y="2309025"/>
            <a:ext cx="4239300" cy="14508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7000"/>
              <a:buNone/>
            </a:pPr>
            <a:r>
              <a:rPr lang="en"/>
              <a:t>Problema</a:t>
            </a:r>
            <a:endParaRPr/>
          </a:p>
        </p:txBody>
      </p:sp>
      <p:sp>
        <p:nvSpPr>
          <p:cNvPr id="10884" name="Google Shape;10884;p36"/>
          <p:cNvSpPr txBox="1"/>
          <p:nvPr>
            <p:ph idx="2" type="title"/>
          </p:nvPr>
        </p:nvSpPr>
        <p:spPr>
          <a:xfrm>
            <a:off x="2616087" y="840812"/>
            <a:ext cx="1313100" cy="9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000"/>
              <a:buNone/>
            </a:pPr>
            <a:r>
              <a:rPr lang="en"/>
              <a:t>02</a:t>
            </a:r>
            <a:endParaRPr/>
          </a:p>
        </p:txBody>
      </p:sp>
      <p:sp>
        <p:nvSpPr>
          <p:cNvPr id="10885" name="Google Shape;10885;p36"/>
          <p:cNvSpPr/>
          <p:nvPr/>
        </p:nvSpPr>
        <p:spPr>
          <a:xfrm>
            <a:off x="5814600" y="737325"/>
            <a:ext cx="3672000" cy="36720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886" name="Google Shape;10886;p36"/>
          <p:cNvPicPr preferRelativeResize="0"/>
          <p:nvPr/>
        </p:nvPicPr>
        <p:blipFill rotWithShape="1">
          <a:blip r:embed="rId3">
            <a:alphaModFix amt="79000"/>
          </a:blip>
          <a:srcRect b="1887" l="9222" r="0" t="7333"/>
          <a:stretch/>
        </p:blipFill>
        <p:spPr>
          <a:xfrm>
            <a:off x="5814600" y="737325"/>
            <a:ext cx="3672000" cy="3672000"/>
          </a:xfrm>
          <a:prstGeom prst="ellipse">
            <a:avLst/>
          </a:prstGeom>
          <a:noFill/>
          <a:ln>
            <a:noFill/>
          </a:ln>
        </p:spPr>
      </p:pic>
      <p:sp>
        <p:nvSpPr>
          <p:cNvPr id="10887" name="Google Shape;10887;p36"/>
          <p:cNvSpPr/>
          <p:nvPr/>
        </p:nvSpPr>
        <p:spPr>
          <a:xfrm>
            <a:off x="7481825" y="3491988"/>
            <a:ext cx="2440387" cy="2233167"/>
          </a:xfrm>
          <a:custGeom>
            <a:rect b="b" l="l" r="r" t="t"/>
            <a:pathLst>
              <a:path extrusionOk="0" h="68303" w="74641">
                <a:moveTo>
                  <a:pt x="45095" y="1"/>
                </a:moveTo>
                <a:cubicBezTo>
                  <a:pt x="40323" y="1"/>
                  <a:pt x="35722" y="1779"/>
                  <a:pt x="32115" y="5901"/>
                </a:cubicBezTo>
                <a:cubicBezTo>
                  <a:pt x="31941" y="6092"/>
                  <a:pt x="31687" y="6219"/>
                  <a:pt x="31512" y="6425"/>
                </a:cubicBezTo>
                <a:cubicBezTo>
                  <a:pt x="22638" y="16791"/>
                  <a:pt x="32655" y="24792"/>
                  <a:pt x="14446" y="36349"/>
                </a:cubicBezTo>
                <a:cubicBezTo>
                  <a:pt x="1" y="45493"/>
                  <a:pt x="11169" y="68302"/>
                  <a:pt x="30444" y="68302"/>
                </a:cubicBezTo>
                <a:cubicBezTo>
                  <a:pt x="35697" y="68302"/>
                  <a:pt x="41553" y="66607"/>
                  <a:pt x="47657" y="62479"/>
                </a:cubicBezTo>
                <a:cubicBezTo>
                  <a:pt x="61008" y="53447"/>
                  <a:pt x="67929" y="43620"/>
                  <a:pt x="70755" y="31698"/>
                </a:cubicBezTo>
                <a:cubicBezTo>
                  <a:pt x="74640" y="15363"/>
                  <a:pt x="59125" y="1"/>
                  <a:pt x="45095"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8" name="Google Shape;10888;p36"/>
          <p:cNvSpPr txBox="1"/>
          <p:nvPr>
            <p:ph idx="1" type="subTitle"/>
          </p:nvPr>
        </p:nvSpPr>
        <p:spPr>
          <a:xfrm>
            <a:off x="1547187" y="3844786"/>
            <a:ext cx="3450900" cy="699900"/>
          </a:xfrm>
          <a:prstGeom prst="rect">
            <a:avLst/>
          </a:prstGeom>
          <a:noFill/>
          <a:ln>
            <a:noFill/>
          </a:ln>
        </p:spPr>
        <p:txBody>
          <a:bodyPr anchorCtr="0" anchor="ctr" bIns="91425" lIns="91425" spcFirstLastPara="1" rIns="91425" wrap="square" tIns="91425">
            <a:noAutofit/>
          </a:bodyPr>
          <a:lstStyle/>
          <a:p>
            <a:pPr indent="-330200" lvl="0" marL="457200" rtl="0" algn="ctr">
              <a:lnSpc>
                <a:spcPct val="100000"/>
              </a:lnSpc>
              <a:spcBef>
                <a:spcPts val="0"/>
              </a:spcBef>
              <a:spcAft>
                <a:spcPts val="0"/>
              </a:spcAft>
              <a:buSzPts val="16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92" name="Shape 10892"/>
        <p:cNvGrpSpPr/>
        <p:nvPr/>
      </p:nvGrpSpPr>
      <p:grpSpPr>
        <a:xfrm>
          <a:off x="0" y="0"/>
          <a:ext cx="0" cy="0"/>
          <a:chOff x="0" y="0"/>
          <a:chExt cx="0" cy="0"/>
        </a:xfrm>
      </p:grpSpPr>
      <p:sp>
        <p:nvSpPr>
          <p:cNvPr id="10893" name="Google Shape;10893;p37"/>
          <p:cNvSpPr txBox="1"/>
          <p:nvPr>
            <p:ph idx="1" type="body"/>
          </p:nvPr>
        </p:nvSpPr>
        <p:spPr>
          <a:xfrm>
            <a:off x="567989" y="1353447"/>
            <a:ext cx="7127716" cy="270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600"/>
              <a:buNone/>
            </a:pPr>
            <a:r>
              <a:rPr lang="en" sz="1800"/>
              <a:t>O que queremos resolver:</a:t>
            </a:r>
            <a:endParaRPr/>
          </a:p>
          <a:p>
            <a:pPr indent="0" lvl="0" marL="0" rtl="0" algn="l">
              <a:lnSpc>
                <a:spcPct val="100000"/>
              </a:lnSpc>
              <a:spcBef>
                <a:spcPts val="0"/>
              </a:spcBef>
              <a:spcAft>
                <a:spcPts val="0"/>
              </a:spcAft>
              <a:buSzPts val="1600"/>
              <a:buNone/>
            </a:pPr>
            <a:r>
              <a:t/>
            </a:r>
            <a:endParaRPr sz="1800"/>
          </a:p>
          <a:p>
            <a:pPr indent="-330200" lvl="0" marL="457200" rtl="0" algn="just">
              <a:lnSpc>
                <a:spcPct val="100000"/>
              </a:lnSpc>
              <a:spcBef>
                <a:spcPts val="0"/>
              </a:spcBef>
              <a:spcAft>
                <a:spcPts val="0"/>
              </a:spcAft>
              <a:buSzPts val="1600"/>
              <a:buChar char="●"/>
            </a:pPr>
            <a:r>
              <a:rPr lang="en" sz="1800"/>
              <a:t>Necessidade de personalizar o atendimento de acordo com necessidades individuais do paciente;</a:t>
            </a:r>
            <a:endParaRPr/>
          </a:p>
          <a:p>
            <a:pPr indent="-330200" lvl="0" marL="457200" rtl="0" algn="just">
              <a:lnSpc>
                <a:spcPct val="100000"/>
              </a:lnSpc>
              <a:spcBef>
                <a:spcPts val="0"/>
              </a:spcBef>
              <a:spcAft>
                <a:spcPts val="0"/>
              </a:spcAft>
              <a:buSzPts val="1600"/>
              <a:buChar char="●"/>
            </a:pPr>
            <a:r>
              <a:rPr lang="en" sz="1800"/>
              <a:t>Alto número de protocolos, o que pode ocasionar o esquecimento destes pelo dentista;</a:t>
            </a:r>
            <a:endParaRPr/>
          </a:p>
          <a:p>
            <a:pPr indent="-330200" lvl="0" marL="457200" rtl="0" algn="just">
              <a:lnSpc>
                <a:spcPct val="100000"/>
              </a:lnSpc>
              <a:spcBef>
                <a:spcPts val="0"/>
              </a:spcBef>
              <a:spcAft>
                <a:spcPts val="0"/>
              </a:spcAft>
              <a:buSzPts val="1600"/>
              <a:buChar char="●"/>
            </a:pPr>
            <a:r>
              <a:rPr lang="en" sz="1800"/>
              <a:t>Necessidade de manter os dados pessoais e médicos dos pacientes;</a:t>
            </a:r>
            <a:endParaRPr/>
          </a:p>
          <a:p>
            <a:pPr indent="-330200" lvl="0" marL="457200" rtl="0" algn="just">
              <a:lnSpc>
                <a:spcPct val="100000"/>
              </a:lnSpc>
              <a:spcBef>
                <a:spcPts val="0"/>
              </a:spcBef>
              <a:spcAft>
                <a:spcPts val="0"/>
              </a:spcAft>
              <a:buSzPts val="1600"/>
              <a:buChar char="●"/>
            </a:pPr>
            <a:r>
              <a:rPr lang="en" sz="1800"/>
              <a:t>Falta de um aplicativo centralizado que abrange várias partes do mundo.</a:t>
            </a:r>
            <a:endParaRPr/>
          </a:p>
          <a:p>
            <a:pPr indent="0" lvl="0" marL="0" rtl="0" algn="l">
              <a:lnSpc>
                <a:spcPct val="100000"/>
              </a:lnSpc>
              <a:spcBef>
                <a:spcPts val="0"/>
              </a:spcBef>
              <a:spcAft>
                <a:spcPts val="0"/>
              </a:spcAft>
              <a:buSzPts val="1600"/>
              <a:buNone/>
            </a:pPr>
            <a:r>
              <a:t/>
            </a:r>
            <a:endParaRPr/>
          </a:p>
        </p:txBody>
      </p:sp>
      <p:sp>
        <p:nvSpPr>
          <p:cNvPr id="10894" name="Google Shape;10894;p37"/>
          <p:cNvSpPr txBox="1"/>
          <p:nvPr>
            <p:ph type="title"/>
          </p:nvPr>
        </p:nvSpPr>
        <p:spPr>
          <a:xfrm>
            <a:off x="720000" y="311400"/>
            <a:ext cx="6696600" cy="59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00"/>
              <a:buNone/>
            </a:pPr>
            <a:r>
              <a:rPr lang="en"/>
              <a:t>PROBLEMA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98" name="Shape 10898"/>
        <p:cNvGrpSpPr/>
        <p:nvPr/>
      </p:nvGrpSpPr>
      <p:grpSpPr>
        <a:xfrm>
          <a:off x="0" y="0"/>
          <a:ext cx="0" cy="0"/>
          <a:chOff x="0" y="0"/>
          <a:chExt cx="0" cy="0"/>
        </a:xfrm>
      </p:grpSpPr>
      <p:sp>
        <p:nvSpPr>
          <p:cNvPr id="10899" name="Google Shape;10899;p38"/>
          <p:cNvSpPr/>
          <p:nvPr/>
        </p:nvSpPr>
        <p:spPr>
          <a:xfrm>
            <a:off x="-118862" y="-122650"/>
            <a:ext cx="4059863" cy="2754757"/>
          </a:xfrm>
          <a:custGeom>
            <a:rect b="b" l="l" r="r" t="t"/>
            <a:pathLst>
              <a:path extrusionOk="0" h="58413" w="86087">
                <a:moveTo>
                  <a:pt x="45454" y="1"/>
                </a:moveTo>
                <a:cubicBezTo>
                  <a:pt x="19492" y="1"/>
                  <a:pt x="0" y="27338"/>
                  <a:pt x="7664" y="44133"/>
                </a:cubicBezTo>
                <a:cubicBezTo>
                  <a:pt x="12217" y="54137"/>
                  <a:pt x="19978" y="58412"/>
                  <a:pt x="26997" y="58412"/>
                </a:cubicBezTo>
                <a:cubicBezTo>
                  <a:pt x="33245" y="58412"/>
                  <a:pt x="38905" y="55026"/>
                  <a:pt x="41192" y="49277"/>
                </a:cubicBezTo>
                <a:cubicBezTo>
                  <a:pt x="43835" y="42653"/>
                  <a:pt x="49763" y="38723"/>
                  <a:pt x="57819" y="38723"/>
                </a:cubicBezTo>
                <a:cubicBezTo>
                  <a:pt x="60072" y="38723"/>
                  <a:pt x="62492" y="39031"/>
                  <a:pt x="65053" y="39673"/>
                </a:cubicBezTo>
                <a:cubicBezTo>
                  <a:pt x="66481" y="40031"/>
                  <a:pt x="67800" y="40188"/>
                  <a:pt x="69016" y="40188"/>
                </a:cubicBezTo>
                <a:cubicBezTo>
                  <a:pt x="77764" y="40188"/>
                  <a:pt x="81118" y="32037"/>
                  <a:pt x="81118" y="32037"/>
                </a:cubicBezTo>
                <a:cubicBezTo>
                  <a:pt x="83483" y="24988"/>
                  <a:pt x="86087" y="9669"/>
                  <a:pt x="55432" y="1350"/>
                </a:cubicBezTo>
                <a:cubicBezTo>
                  <a:pt x="52032" y="426"/>
                  <a:pt x="48693" y="1"/>
                  <a:pt x="454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0" name="Google Shape;10900;p38"/>
          <p:cNvSpPr txBox="1"/>
          <p:nvPr>
            <p:ph type="title"/>
          </p:nvPr>
        </p:nvSpPr>
        <p:spPr>
          <a:xfrm>
            <a:off x="4190799" y="2491163"/>
            <a:ext cx="3849600" cy="14742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3400"/>
              <a:buNone/>
            </a:pPr>
            <a:r>
              <a:rPr lang="en" sz="5700"/>
              <a:t>Objetivo</a:t>
            </a:r>
            <a:endParaRPr sz="5700"/>
          </a:p>
        </p:txBody>
      </p:sp>
      <p:sp>
        <p:nvSpPr>
          <p:cNvPr id="10901" name="Google Shape;10901;p38"/>
          <p:cNvSpPr/>
          <p:nvPr/>
        </p:nvSpPr>
        <p:spPr>
          <a:xfrm>
            <a:off x="866388" y="981150"/>
            <a:ext cx="3181200" cy="3181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902" name="Google Shape;10902;p38"/>
          <p:cNvPicPr preferRelativeResize="0"/>
          <p:nvPr/>
        </p:nvPicPr>
        <p:blipFill rotWithShape="1">
          <a:blip r:embed="rId3">
            <a:alphaModFix amt="79000"/>
          </a:blip>
          <a:srcRect b="0" l="11865" r="21466" t="0"/>
          <a:stretch/>
        </p:blipFill>
        <p:spPr>
          <a:xfrm>
            <a:off x="866388" y="981150"/>
            <a:ext cx="3181200" cy="3181200"/>
          </a:xfrm>
          <a:prstGeom prst="ellipse">
            <a:avLst/>
          </a:prstGeom>
          <a:noFill/>
          <a:ln>
            <a:noFill/>
          </a:ln>
        </p:spPr>
      </p:pic>
      <p:sp>
        <p:nvSpPr>
          <p:cNvPr id="10903" name="Google Shape;10903;p38"/>
          <p:cNvSpPr/>
          <p:nvPr/>
        </p:nvSpPr>
        <p:spPr>
          <a:xfrm>
            <a:off x="-248300" y="2282000"/>
            <a:ext cx="2743848" cy="2861499"/>
          </a:xfrm>
          <a:custGeom>
            <a:rect b="b" l="l" r="r" t="t"/>
            <a:pathLst>
              <a:path extrusionOk="0" h="85151" w="81650">
                <a:moveTo>
                  <a:pt x="25634" y="1"/>
                </a:moveTo>
                <a:cubicBezTo>
                  <a:pt x="16384" y="1"/>
                  <a:pt x="1622" y="4392"/>
                  <a:pt x="750" y="37785"/>
                </a:cubicBezTo>
                <a:cubicBezTo>
                  <a:pt x="1" y="66513"/>
                  <a:pt x="26014" y="85150"/>
                  <a:pt x="46658" y="85150"/>
                </a:cubicBezTo>
                <a:cubicBezTo>
                  <a:pt x="52686" y="85150"/>
                  <a:pt x="58255" y="83561"/>
                  <a:pt x="62568" y="80171"/>
                </a:cubicBezTo>
                <a:cubicBezTo>
                  <a:pt x="81649" y="65169"/>
                  <a:pt x="74331" y="42817"/>
                  <a:pt x="59107" y="40674"/>
                </a:cubicBezTo>
                <a:cubicBezTo>
                  <a:pt x="48566" y="39182"/>
                  <a:pt x="41517" y="30356"/>
                  <a:pt x="41613" y="16243"/>
                </a:cubicBezTo>
                <a:cubicBezTo>
                  <a:pt x="41692" y="2130"/>
                  <a:pt x="28484" y="130"/>
                  <a:pt x="28484" y="130"/>
                </a:cubicBezTo>
                <a:cubicBezTo>
                  <a:pt x="27619" y="55"/>
                  <a:pt x="26661" y="1"/>
                  <a:pt x="25634" y="1"/>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4" name="Google Shape;10904;p38"/>
          <p:cNvSpPr/>
          <p:nvPr/>
        </p:nvSpPr>
        <p:spPr>
          <a:xfrm flipH="1">
            <a:off x="5430455" y="1376834"/>
            <a:ext cx="1313100" cy="13131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5" name="Google Shape;10905;p38"/>
          <p:cNvSpPr txBox="1"/>
          <p:nvPr/>
        </p:nvSpPr>
        <p:spPr>
          <a:xfrm>
            <a:off x="5430455" y="1563274"/>
            <a:ext cx="1313100" cy="926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0" i="0" lang="en" sz="6500" u="none" cap="none" strike="noStrike">
                <a:solidFill>
                  <a:srgbClr val="000000"/>
                </a:solidFill>
                <a:latin typeface="Abhaya Libre"/>
                <a:ea typeface="Abhaya Libre"/>
                <a:cs typeface="Abhaya Libre"/>
                <a:sym typeface="Abhaya Libre"/>
              </a:rPr>
              <a:t>03</a:t>
            </a:r>
            <a:endParaRPr b="0" i="0" sz="6500" u="none" cap="none" strike="noStrike">
              <a:solidFill>
                <a:srgbClr val="000000"/>
              </a:solidFill>
              <a:latin typeface="Abhaya Libre"/>
              <a:ea typeface="Abhaya Libre"/>
              <a:cs typeface="Abhaya Libre"/>
              <a:sym typeface="Abhaya Libr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9" name="Shape 10909"/>
        <p:cNvGrpSpPr/>
        <p:nvPr/>
      </p:nvGrpSpPr>
      <p:grpSpPr>
        <a:xfrm>
          <a:off x="0" y="0"/>
          <a:ext cx="0" cy="0"/>
          <a:chOff x="0" y="0"/>
          <a:chExt cx="0" cy="0"/>
        </a:xfrm>
      </p:grpSpPr>
      <p:sp>
        <p:nvSpPr>
          <p:cNvPr id="10910" name="Google Shape;10910;p39"/>
          <p:cNvSpPr txBox="1"/>
          <p:nvPr>
            <p:ph type="title"/>
          </p:nvPr>
        </p:nvSpPr>
        <p:spPr>
          <a:xfrm>
            <a:off x="720000" y="311400"/>
            <a:ext cx="7701600" cy="59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3400"/>
              <a:buFont typeface="Abhaya Libre SemiBold"/>
              <a:buNone/>
            </a:pPr>
            <a:r>
              <a:rPr lang="en"/>
              <a:t>OBJETIVO GERAL</a:t>
            </a:r>
            <a:endParaRPr/>
          </a:p>
        </p:txBody>
      </p:sp>
      <p:sp>
        <p:nvSpPr>
          <p:cNvPr id="10911" name="Google Shape;10911;p39"/>
          <p:cNvSpPr txBox="1"/>
          <p:nvPr/>
        </p:nvSpPr>
        <p:spPr>
          <a:xfrm>
            <a:off x="720000" y="727434"/>
            <a:ext cx="7472772" cy="3300265"/>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600" u="none" cap="none" strike="noStrike">
              <a:solidFill>
                <a:schemeClr val="dk1"/>
              </a:solidFill>
              <a:latin typeface="Montserrat"/>
              <a:ea typeface="Montserrat"/>
              <a:cs typeface="Montserrat"/>
              <a:sym typeface="Montserrat"/>
            </a:endParaRPr>
          </a:p>
          <a:p>
            <a:pPr indent="-330200" lvl="0" marL="457200" marR="0" rtl="0" algn="just">
              <a:lnSpc>
                <a:spcPct val="100000"/>
              </a:lnSpc>
              <a:spcBef>
                <a:spcPts val="0"/>
              </a:spcBef>
              <a:spcAft>
                <a:spcPts val="0"/>
              </a:spcAft>
              <a:buClr>
                <a:srgbClr val="000000"/>
              </a:buClr>
              <a:buSzPts val="1600"/>
              <a:buFont typeface="Arial"/>
              <a:buChar char="●"/>
            </a:pPr>
            <a:r>
              <a:rPr b="0" i="0" lang="en" sz="1800" u="none" cap="none" strike="noStrike">
                <a:solidFill>
                  <a:schemeClr val="dk1"/>
                </a:solidFill>
                <a:latin typeface="Montserrat"/>
                <a:ea typeface="Montserrat"/>
                <a:cs typeface="Montserrat"/>
                <a:sym typeface="Montserrat"/>
              </a:rPr>
              <a:t>Criação de um sistema para auxiliar os profissionais da área de odontologia no atendimento de pacientes que apresentam algum tipo de acometimento sistêmico, por meio de recomendações de protocolos já estabelecidos</a:t>
            </a:r>
            <a:endParaRPr b="0" i="0" sz="14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5" name="Shape 10915"/>
        <p:cNvGrpSpPr/>
        <p:nvPr/>
      </p:nvGrpSpPr>
      <p:grpSpPr>
        <a:xfrm>
          <a:off x="0" y="0"/>
          <a:ext cx="0" cy="0"/>
          <a:chOff x="0" y="0"/>
          <a:chExt cx="0" cy="0"/>
        </a:xfrm>
      </p:grpSpPr>
      <p:sp>
        <p:nvSpPr>
          <p:cNvPr id="10916" name="Google Shape;10916;p40"/>
          <p:cNvSpPr txBox="1"/>
          <p:nvPr>
            <p:ph type="title"/>
          </p:nvPr>
        </p:nvSpPr>
        <p:spPr>
          <a:xfrm>
            <a:off x="720000" y="311400"/>
            <a:ext cx="7701600" cy="59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3400"/>
              <a:buFont typeface="Abhaya Libre SemiBold"/>
              <a:buNone/>
            </a:pPr>
            <a:r>
              <a:rPr lang="en"/>
              <a:t>OBJETIVOS ESPECÍFICOS</a:t>
            </a:r>
            <a:endParaRPr/>
          </a:p>
        </p:txBody>
      </p:sp>
      <p:sp>
        <p:nvSpPr>
          <p:cNvPr id="10917" name="Google Shape;10917;p40"/>
          <p:cNvSpPr txBox="1"/>
          <p:nvPr/>
        </p:nvSpPr>
        <p:spPr>
          <a:xfrm>
            <a:off x="720000" y="727425"/>
            <a:ext cx="7701600" cy="3300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600" u="none" cap="none" strike="noStrike">
              <a:solidFill>
                <a:schemeClr val="dk1"/>
              </a:solidFill>
              <a:latin typeface="Montserrat"/>
              <a:ea typeface="Montserrat"/>
              <a:cs typeface="Montserrat"/>
              <a:sym typeface="Montserrat"/>
            </a:endParaRPr>
          </a:p>
          <a:p>
            <a:pPr indent="-330200" lvl="0" marL="457200" marR="0" rtl="0" algn="l">
              <a:lnSpc>
                <a:spcPct val="100000"/>
              </a:lnSpc>
              <a:spcBef>
                <a:spcPts val="0"/>
              </a:spcBef>
              <a:spcAft>
                <a:spcPts val="0"/>
              </a:spcAft>
              <a:buClr>
                <a:srgbClr val="000000"/>
              </a:buClr>
              <a:buSzPts val="1600"/>
              <a:buFont typeface="Arial"/>
              <a:buChar char="●"/>
            </a:pPr>
            <a:r>
              <a:rPr lang="en" sz="1800">
                <a:solidFill>
                  <a:schemeClr val="dk1"/>
                </a:solidFill>
                <a:latin typeface="Montserrat"/>
                <a:ea typeface="Montserrat"/>
                <a:cs typeface="Montserrat"/>
                <a:sym typeface="Montserrat"/>
              </a:rPr>
              <a:t>Selecionar </a:t>
            </a:r>
            <a:r>
              <a:rPr b="0" i="0" lang="en" sz="1800" u="none" cap="none" strike="noStrike">
                <a:solidFill>
                  <a:schemeClr val="dk1"/>
                </a:solidFill>
                <a:latin typeface="Montserrat"/>
                <a:ea typeface="Montserrat"/>
                <a:cs typeface="Montserrat"/>
                <a:sym typeface="Montserrat"/>
              </a:rPr>
              <a:t>os principais tipos de acometimentos sistêmicos;</a:t>
            </a:r>
            <a:endParaRPr/>
          </a:p>
          <a:p>
            <a:pPr indent="-330200" lvl="0" marL="457200" marR="0" rtl="0" algn="l">
              <a:lnSpc>
                <a:spcPct val="100000"/>
              </a:lnSpc>
              <a:spcBef>
                <a:spcPts val="0"/>
              </a:spcBef>
              <a:spcAft>
                <a:spcPts val="0"/>
              </a:spcAft>
              <a:buClr>
                <a:srgbClr val="000000"/>
              </a:buClr>
              <a:buSzPts val="1600"/>
              <a:buFont typeface="Arial"/>
              <a:buChar char="●"/>
            </a:pPr>
            <a:r>
              <a:rPr b="0" i="0" lang="en" sz="1800" u="none" cap="none" strike="noStrike">
                <a:solidFill>
                  <a:schemeClr val="dk1"/>
                </a:solidFill>
                <a:latin typeface="Montserrat"/>
                <a:ea typeface="Montserrat"/>
                <a:cs typeface="Montserrat"/>
                <a:sym typeface="Montserrat"/>
              </a:rPr>
              <a:t>Coletar dados pessoais e médicos dos pacientes;</a:t>
            </a:r>
            <a:endParaRPr/>
          </a:p>
          <a:p>
            <a:pPr indent="-330200" lvl="0" marL="457200" marR="0" rtl="0" algn="l">
              <a:lnSpc>
                <a:spcPct val="100000"/>
              </a:lnSpc>
              <a:spcBef>
                <a:spcPts val="0"/>
              </a:spcBef>
              <a:spcAft>
                <a:spcPts val="0"/>
              </a:spcAft>
              <a:buClr>
                <a:srgbClr val="000000"/>
              </a:buClr>
              <a:buSzPts val="1600"/>
              <a:buFont typeface="Arial"/>
              <a:buChar char="●"/>
            </a:pPr>
            <a:r>
              <a:rPr b="0" i="0" lang="en" sz="1800" u="none" cap="none" strike="noStrike">
                <a:solidFill>
                  <a:schemeClr val="dk1"/>
                </a:solidFill>
                <a:latin typeface="Montserrat"/>
                <a:ea typeface="Montserrat"/>
                <a:cs typeface="Montserrat"/>
                <a:sym typeface="Montserrat"/>
              </a:rPr>
              <a:t>Armazenar os dados do paciente;</a:t>
            </a:r>
            <a:endParaRPr/>
          </a:p>
          <a:p>
            <a:pPr indent="-330200" lvl="0" marL="457200" marR="0" rtl="0" algn="l">
              <a:lnSpc>
                <a:spcPct val="100000"/>
              </a:lnSpc>
              <a:spcBef>
                <a:spcPts val="0"/>
              </a:spcBef>
              <a:spcAft>
                <a:spcPts val="0"/>
              </a:spcAft>
              <a:buClr>
                <a:srgbClr val="000000"/>
              </a:buClr>
              <a:buSzPts val="1600"/>
              <a:buFont typeface="Arial"/>
              <a:buChar char="●"/>
            </a:pPr>
            <a:r>
              <a:rPr b="0" i="0" lang="en" sz="1800" u="none" cap="none" strike="noStrike">
                <a:solidFill>
                  <a:schemeClr val="dk1"/>
                </a:solidFill>
                <a:latin typeface="Montserrat"/>
                <a:ea typeface="Montserrat"/>
                <a:cs typeface="Montserrat"/>
                <a:sym typeface="Montserrat"/>
              </a:rPr>
              <a:t>Identificar os principais protocolos odontológicos;</a:t>
            </a:r>
            <a:endParaRPr/>
          </a:p>
          <a:p>
            <a:pPr indent="-330200" lvl="0" marL="457200" marR="0" rtl="0" algn="l">
              <a:lnSpc>
                <a:spcPct val="100000"/>
              </a:lnSpc>
              <a:spcBef>
                <a:spcPts val="0"/>
              </a:spcBef>
              <a:spcAft>
                <a:spcPts val="0"/>
              </a:spcAft>
              <a:buClr>
                <a:srgbClr val="000000"/>
              </a:buClr>
              <a:buSzPts val="1600"/>
              <a:buFont typeface="Arial"/>
              <a:buChar char="●"/>
            </a:pPr>
            <a:r>
              <a:rPr lang="en" sz="1800">
                <a:solidFill>
                  <a:schemeClr val="dk1"/>
                </a:solidFill>
                <a:latin typeface="Montserrat"/>
                <a:ea typeface="Montserrat"/>
                <a:cs typeface="Montserrat"/>
                <a:sym typeface="Montserrat"/>
              </a:rPr>
              <a:t>Apresentar</a:t>
            </a:r>
            <a:r>
              <a:rPr b="0" i="0" lang="en" sz="1800" u="none" cap="none" strike="noStrike">
                <a:solidFill>
                  <a:schemeClr val="dk1"/>
                </a:solidFill>
                <a:latin typeface="Montserrat"/>
                <a:ea typeface="Montserrat"/>
                <a:cs typeface="Montserrat"/>
                <a:sym typeface="Montserrat"/>
              </a:rPr>
              <a:t> o histórico </a:t>
            </a:r>
            <a:r>
              <a:rPr lang="en" sz="1800">
                <a:solidFill>
                  <a:schemeClr val="dk1"/>
                </a:solidFill>
                <a:latin typeface="Montserrat"/>
                <a:ea typeface="Montserrat"/>
                <a:cs typeface="Montserrat"/>
                <a:sym typeface="Montserrat"/>
              </a:rPr>
              <a:t>de saúde </a:t>
            </a:r>
            <a:r>
              <a:rPr b="0" i="0" lang="en" sz="1800" u="none" cap="none" strike="noStrike">
                <a:solidFill>
                  <a:schemeClr val="dk1"/>
                </a:solidFill>
                <a:latin typeface="Montserrat"/>
                <a:ea typeface="Montserrat"/>
                <a:cs typeface="Montserrat"/>
                <a:sym typeface="Montserrat"/>
              </a:rPr>
              <a:t>do paciente;</a:t>
            </a:r>
            <a:endParaRPr/>
          </a:p>
          <a:p>
            <a:pPr indent="-330200" lvl="0" marL="457200" marR="0" rtl="0" algn="l">
              <a:lnSpc>
                <a:spcPct val="100000"/>
              </a:lnSpc>
              <a:spcBef>
                <a:spcPts val="0"/>
              </a:spcBef>
              <a:spcAft>
                <a:spcPts val="0"/>
              </a:spcAft>
              <a:buClr>
                <a:srgbClr val="000000"/>
              </a:buClr>
              <a:buSzPts val="1600"/>
              <a:buFont typeface="Arial"/>
              <a:buChar char="●"/>
            </a:pPr>
            <a:r>
              <a:rPr b="0" i="0" lang="en" sz="1800" u="none" cap="none" strike="noStrike">
                <a:solidFill>
                  <a:schemeClr val="dk1"/>
                </a:solidFill>
                <a:latin typeface="Montserrat"/>
                <a:ea typeface="Montserrat"/>
                <a:cs typeface="Montserrat"/>
                <a:sym typeface="Montserrat"/>
              </a:rPr>
              <a:t>Apresentar informações sobre os protocolos recomendados.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1" name="Shape 10921"/>
        <p:cNvGrpSpPr/>
        <p:nvPr/>
      </p:nvGrpSpPr>
      <p:grpSpPr>
        <a:xfrm>
          <a:off x="0" y="0"/>
          <a:ext cx="0" cy="0"/>
          <a:chOff x="0" y="0"/>
          <a:chExt cx="0" cy="0"/>
        </a:xfrm>
      </p:grpSpPr>
      <p:sp>
        <p:nvSpPr>
          <p:cNvPr id="10922" name="Google Shape;10922;p41"/>
          <p:cNvSpPr/>
          <p:nvPr/>
        </p:nvSpPr>
        <p:spPr>
          <a:xfrm>
            <a:off x="1707500" y="-61100"/>
            <a:ext cx="1864375" cy="2652675"/>
          </a:xfrm>
          <a:custGeom>
            <a:rect b="b" l="l" r="r" t="t"/>
            <a:pathLst>
              <a:path extrusionOk="0" h="106107" w="74575">
                <a:moveTo>
                  <a:pt x="0" y="0"/>
                </a:moveTo>
                <a:cubicBezTo>
                  <a:pt x="2990" y="5183"/>
                  <a:pt x="9104" y="26316"/>
                  <a:pt x="17942" y="31100"/>
                </a:cubicBezTo>
                <a:cubicBezTo>
                  <a:pt x="26780" y="35885"/>
                  <a:pt x="46734" y="24513"/>
                  <a:pt x="53029" y="28707"/>
                </a:cubicBezTo>
                <a:cubicBezTo>
                  <a:pt x="59324" y="32902"/>
                  <a:pt x="52125" y="49024"/>
                  <a:pt x="55713" y="56267"/>
                </a:cubicBezTo>
                <a:cubicBezTo>
                  <a:pt x="59302" y="63511"/>
                  <a:pt x="74028" y="63861"/>
                  <a:pt x="74560" y="72168"/>
                </a:cubicBezTo>
                <a:cubicBezTo>
                  <a:pt x="75092" y="80475"/>
                  <a:pt x="61513" y="100451"/>
                  <a:pt x="58903" y="106107"/>
                </a:cubicBezTo>
              </a:path>
            </a:pathLst>
          </a:cu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41"/>
          <p:cNvSpPr/>
          <p:nvPr/>
        </p:nvSpPr>
        <p:spPr>
          <a:xfrm flipH="1">
            <a:off x="5338693" y="1118329"/>
            <a:ext cx="1313100" cy="13131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4" name="Google Shape;10924;p41"/>
          <p:cNvSpPr txBox="1"/>
          <p:nvPr>
            <p:ph type="title"/>
          </p:nvPr>
        </p:nvSpPr>
        <p:spPr>
          <a:xfrm>
            <a:off x="2908532" y="2631275"/>
            <a:ext cx="6116662" cy="808475"/>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7000"/>
              <a:buNone/>
            </a:pPr>
            <a:r>
              <a:rPr lang="en" sz="5700"/>
              <a:t>Justificativa</a:t>
            </a:r>
            <a:endParaRPr/>
          </a:p>
        </p:txBody>
      </p:sp>
      <p:sp>
        <p:nvSpPr>
          <p:cNvPr id="10925" name="Google Shape;10925;p41"/>
          <p:cNvSpPr txBox="1"/>
          <p:nvPr>
            <p:ph idx="2" type="title"/>
          </p:nvPr>
        </p:nvSpPr>
        <p:spPr>
          <a:xfrm>
            <a:off x="5338693" y="1229288"/>
            <a:ext cx="1313100" cy="92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000"/>
              <a:buNone/>
            </a:pPr>
            <a:r>
              <a:rPr lang="en"/>
              <a:t>04</a:t>
            </a:r>
            <a:endParaRPr/>
          </a:p>
        </p:txBody>
      </p:sp>
      <p:sp>
        <p:nvSpPr>
          <p:cNvPr id="10926" name="Google Shape;10926;p41"/>
          <p:cNvSpPr/>
          <p:nvPr/>
        </p:nvSpPr>
        <p:spPr>
          <a:xfrm>
            <a:off x="-644250" y="729388"/>
            <a:ext cx="3672000" cy="36720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927" name="Google Shape;10927;p41"/>
          <p:cNvPicPr preferRelativeResize="0"/>
          <p:nvPr/>
        </p:nvPicPr>
        <p:blipFill rotWithShape="1">
          <a:blip r:embed="rId3">
            <a:alphaModFix amt="80000"/>
          </a:blip>
          <a:srcRect b="0" l="0" r="0" t="0"/>
          <a:stretch/>
        </p:blipFill>
        <p:spPr>
          <a:xfrm>
            <a:off x="-771250" y="729388"/>
            <a:ext cx="3672000" cy="3672000"/>
          </a:xfrm>
          <a:prstGeom prst="ellipse">
            <a:avLst/>
          </a:prstGeom>
          <a:noFill/>
          <a:ln>
            <a:noFill/>
          </a:ln>
        </p:spPr>
      </p:pic>
      <p:sp>
        <p:nvSpPr>
          <p:cNvPr id="10928" name="Google Shape;10928;p41"/>
          <p:cNvSpPr/>
          <p:nvPr/>
        </p:nvSpPr>
        <p:spPr>
          <a:xfrm>
            <a:off x="-641272" y="-9"/>
            <a:ext cx="1771141" cy="2066072"/>
          </a:xfrm>
          <a:custGeom>
            <a:rect b="b" l="l" r="r" t="t"/>
            <a:pathLst>
              <a:path extrusionOk="0" h="82445" w="70676">
                <a:moveTo>
                  <a:pt x="28356" y="0"/>
                </a:moveTo>
                <a:cubicBezTo>
                  <a:pt x="25023" y="0"/>
                  <a:pt x="21695" y="811"/>
                  <a:pt x="18939" y="2661"/>
                </a:cubicBezTo>
                <a:cubicBezTo>
                  <a:pt x="16208" y="4487"/>
                  <a:pt x="14145" y="7408"/>
                  <a:pt x="13541" y="10646"/>
                </a:cubicBezTo>
                <a:cubicBezTo>
                  <a:pt x="12954" y="13821"/>
                  <a:pt x="14256" y="16901"/>
                  <a:pt x="14176" y="20076"/>
                </a:cubicBezTo>
                <a:lnTo>
                  <a:pt x="14176" y="20282"/>
                </a:lnTo>
                <a:cubicBezTo>
                  <a:pt x="13954" y="24965"/>
                  <a:pt x="9303" y="26791"/>
                  <a:pt x="6033" y="29156"/>
                </a:cubicBezTo>
                <a:cubicBezTo>
                  <a:pt x="2445" y="31760"/>
                  <a:pt x="1127" y="35728"/>
                  <a:pt x="3731" y="39554"/>
                </a:cubicBezTo>
                <a:cubicBezTo>
                  <a:pt x="5937" y="42777"/>
                  <a:pt x="9747" y="44857"/>
                  <a:pt x="11255" y="48587"/>
                </a:cubicBezTo>
                <a:cubicBezTo>
                  <a:pt x="12367" y="51365"/>
                  <a:pt x="10986" y="54270"/>
                  <a:pt x="9176" y="56414"/>
                </a:cubicBezTo>
                <a:cubicBezTo>
                  <a:pt x="7445" y="58461"/>
                  <a:pt x="5302" y="60128"/>
                  <a:pt x="3810" y="62351"/>
                </a:cubicBezTo>
                <a:cubicBezTo>
                  <a:pt x="0" y="68034"/>
                  <a:pt x="1937" y="75352"/>
                  <a:pt x="7207" y="79416"/>
                </a:cubicBezTo>
                <a:cubicBezTo>
                  <a:pt x="9739" y="81372"/>
                  <a:pt x="13102" y="82444"/>
                  <a:pt x="16421" y="82444"/>
                </a:cubicBezTo>
                <a:cubicBezTo>
                  <a:pt x="18867" y="82444"/>
                  <a:pt x="21289" y="81862"/>
                  <a:pt x="23336" y="80623"/>
                </a:cubicBezTo>
                <a:cubicBezTo>
                  <a:pt x="26210" y="78877"/>
                  <a:pt x="28385" y="76146"/>
                  <a:pt x="29972" y="73177"/>
                </a:cubicBezTo>
                <a:cubicBezTo>
                  <a:pt x="32163" y="69066"/>
                  <a:pt x="32528" y="64208"/>
                  <a:pt x="36401" y="61271"/>
                </a:cubicBezTo>
                <a:cubicBezTo>
                  <a:pt x="40021" y="58525"/>
                  <a:pt x="44831" y="57811"/>
                  <a:pt x="49244" y="57445"/>
                </a:cubicBezTo>
                <a:cubicBezTo>
                  <a:pt x="56706" y="56810"/>
                  <a:pt x="65088" y="56112"/>
                  <a:pt x="68739" y="48492"/>
                </a:cubicBezTo>
                <a:cubicBezTo>
                  <a:pt x="70358" y="45111"/>
                  <a:pt x="70676" y="41205"/>
                  <a:pt x="70072" y="37522"/>
                </a:cubicBezTo>
                <a:cubicBezTo>
                  <a:pt x="69056" y="31299"/>
                  <a:pt x="65691" y="25743"/>
                  <a:pt x="61849" y="20854"/>
                </a:cubicBezTo>
                <a:cubicBezTo>
                  <a:pt x="57960" y="15901"/>
                  <a:pt x="53356" y="11567"/>
                  <a:pt x="48165" y="7995"/>
                </a:cubicBezTo>
                <a:cubicBezTo>
                  <a:pt x="43180" y="4550"/>
                  <a:pt x="37179" y="1010"/>
                  <a:pt x="31131" y="184"/>
                </a:cubicBezTo>
                <a:cubicBezTo>
                  <a:pt x="30214" y="63"/>
                  <a:pt x="29284" y="0"/>
                  <a:pt x="28356" y="0"/>
                </a:cubicBezTo>
                <a:close/>
              </a:path>
            </a:pathLst>
          </a:custGeom>
          <a:solidFill>
            <a:srgbClr val="629E96">
              <a:alpha val="4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rmal Odontology by Slidesgo">
  <a:themeElements>
    <a:clrScheme name="Simple Light">
      <a:dk1>
        <a:srgbClr val="5C5D64"/>
      </a:dk1>
      <a:lt1>
        <a:srgbClr val="FFFFFF"/>
      </a:lt1>
      <a:dk2>
        <a:srgbClr val="B57E10"/>
      </a:dk2>
      <a:lt2>
        <a:srgbClr val="F0E5CF"/>
      </a:lt2>
      <a:accent1>
        <a:srgbClr val="E2B66F"/>
      </a:accent1>
      <a:accent2>
        <a:srgbClr val="629E96"/>
      </a:accent2>
      <a:accent3>
        <a:srgbClr val="B1CFCB"/>
      </a:accent3>
      <a:accent4>
        <a:srgbClr val="FFFFFF"/>
      </a:accent4>
      <a:accent5>
        <a:srgbClr val="FFFFFF"/>
      </a:accent5>
      <a:accent6>
        <a:srgbClr val="FFFFFF"/>
      </a:accent6>
      <a:hlink>
        <a:srgbClr val="5C5D6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